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</p:sldMasterIdLst>
  <p:notesMasterIdLst>
    <p:notesMasterId r:id="rId35"/>
  </p:notesMasterIdLst>
  <p:handoutMasterIdLst>
    <p:handoutMasterId r:id="rId36"/>
  </p:handoutMasterIdLst>
  <p:sldIdLst>
    <p:sldId id="267" r:id="rId6"/>
    <p:sldId id="1001154410" r:id="rId7"/>
    <p:sldId id="1001154387" r:id="rId8"/>
    <p:sldId id="1001154384" r:id="rId9"/>
    <p:sldId id="1001154419" r:id="rId10"/>
    <p:sldId id="1489581020" r:id="rId11"/>
    <p:sldId id="1001154392" r:id="rId12"/>
    <p:sldId id="1001154398" r:id="rId13"/>
    <p:sldId id="1489581025" r:id="rId14"/>
    <p:sldId id="1489581021" r:id="rId15"/>
    <p:sldId id="1489581027" r:id="rId16"/>
    <p:sldId id="1489581026" r:id="rId17"/>
    <p:sldId id="1489581030" r:id="rId18"/>
    <p:sldId id="1489581031" r:id="rId19"/>
    <p:sldId id="1489581032" r:id="rId20"/>
    <p:sldId id="1489581033" r:id="rId21"/>
    <p:sldId id="1489581029" r:id="rId22"/>
    <p:sldId id="1489581034" r:id="rId23"/>
    <p:sldId id="1489581024" r:id="rId24"/>
    <p:sldId id="1001154136" r:id="rId25"/>
    <p:sldId id="1163898236" r:id="rId26"/>
    <p:sldId id="1489581015" r:id="rId27"/>
    <p:sldId id="1489580996" r:id="rId28"/>
    <p:sldId id="1489581035" r:id="rId29"/>
    <p:sldId id="283" r:id="rId30"/>
    <p:sldId id="1489581036" r:id="rId31"/>
    <p:sldId id="1489581037" r:id="rId32"/>
    <p:sldId id="1489581038" r:id="rId33"/>
    <p:sldId id="269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55"/>
    <a:srgbClr val="3AA8E0"/>
    <a:srgbClr val="D9D9D9"/>
    <a:srgbClr val="F2950B"/>
    <a:srgbClr val="B7D02C"/>
    <a:srgbClr val="30A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84898-86DA-459F-8E57-D88E82747FC9}" v="417" dt="2024-01-05T12:32:30.370"/>
  </p1510:revLst>
</p1510:revInfo>
</file>

<file path=ppt/tableStyles.xml><?xml version="1.0" encoding="utf-8"?>
<a:tblStyleLst xmlns:a="http://schemas.openxmlformats.org/drawingml/2006/main" def="{17292A2E-F333-43FB-9621-5CBBE7FDCDCB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 autoAdjust="0"/>
    <p:restoredTop sz="90482" autoAdjust="0"/>
  </p:normalViewPr>
  <p:slideViewPr>
    <p:cSldViewPr snapToGrid="0">
      <p:cViewPr varScale="1">
        <p:scale>
          <a:sx n="103" d="100"/>
          <a:sy n="103" d="100"/>
        </p:scale>
        <p:origin x="1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Sitz" userId="90222d14-a217-4de2-a1da-678960bc0072" providerId="ADAL" clId="{1B684898-86DA-459F-8E57-D88E82747FC9}"/>
    <pc:docChg chg="undo redo custSel addSld delSld modSld sldOrd delMainMaster modMainMaster">
      <pc:chgData name="Charlotte Sitz" userId="90222d14-a217-4de2-a1da-678960bc0072" providerId="ADAL" clId="{1B684898-86DA-459F-8E57-D88E82747FC9}" dt="2024-01-05T12:33:18.009" v="3865" actId="732"/>
      <pc:docMkLst>
        <pc:docMk/>
      </pc:docMkLst>
      <pc:sldChg chg="addSp delSp modSp mod">
        <pc:chgData name="Charlotte Sitz" userId="90222d14-a217-4de2-a1da-678960bc0072" providerId="ADAL" clId="{1B684898-86DA-459F-8E57-D88E82747FC9}" dt="2024-01-05T09:05:37.321" v="1433" actId="1076"/>
        <pc:sldMkLst>
          <pc:docMk/>
          <pc:sldMk cId="1161343828" sldId="267"/>
        </pc:sldMkLst>
        <pc:spChg chg="mod">
          <ac:chgData name="Charlotte Sitz" userId="90222d14-a217-4de2-a1da-678960bc0072" providerId="ADAL" clId="{1B684898-86DA-459F-8E57-D88E82747FC9}" dt="2024-01-04T12:51:49.975" v="94" actId="1076"/>
          <ac:spMkLst>
            <pc:docMk/>
            <pc:sldMk cId="1161343828" sldId="267"/>
            <ac:spMk id="2" creationId="{00000000-0000-0000-0000-000000000000}"/>
          </ac:spMkLst>
        </pc:spChg>
        <pc:spChg chg="del">
          <ac:chgData name="Charlotte Sitz" userId="90222d14-a217-4de2-a1da-678960bc0072" providerId="ADAL" clId="{1B684898-86DA-459F-8E57-D88E82747FC9}" dt="2024-01-04T12:51:52.052" v="95" actId="478"/>
          <ac:spMkLst>
            <pc:docMk/>
            <pc:sldMk cId="1161343828" sldId="267"/>
            <ac:spMk id="3" creationId="{00000000-0000-0000-0000-000000000000}"/>
          </ac:spMkLst>
        </pc:spChg>
        <pc:spChg chg="mod">
          <ac:chgData name="Charlotte Sitz" userId="90222d14-a217-4de2-a1da-678960bc0072" providerId="ADAL" clId="{1B684898-86DA-459F-8E57-D88E82747FC9}" dt="2024-01-04T12:52:05.117" v="101" actId="1076"/>
          <ac:spMkLst>
            <pc:docMk/>
            <pc:sldMk cId="1161343828" sldId="267"/>
            <ac:spMk id="4" creationId="{00000000-0000-0000-0000-000000000000}"/>
          </ac:spMkLst>
        </pc:spChg>
        <pc:spChg chg="add del mod">
          <ac:chgData name="Charlotte Sitz" userId="90222d14-a217-4de2-a1da-678960bc0072" providerId="ADAL" clId="{1B684898-86DA-459F-8E57-D88E82747FC9}" dt="2024-01-04T12:51:53.576" v="96" actId="478"/>
          <ac:spMkLst>
            <pc:docMk/>
            <pc:sldMk cId="1161343828" sldId="267"/>
            <ac:spMk id="14" creationId="{D554E1A8-AF68-7A06-0231-A9C9DF7F9FDE}"/>
          </ac:spMkLst>
        </pc:spChg>
        <pc:spChg chg="add mod">
          <ac:chgData name="Charlotte Sitz" userId="90222d14-a217-4de2-a1da-678960bc0072" providerId="ADAL" clId="{1B684898-86DA-459F-8E57-D88E82747FC9}" dt="2024-01-04T12:53:24.700" v="280" actId="20577"/>
          <ac:spMkLst>
            <pc:docMk/>
            <pc:sldMk cId="1161343828" sldId="267"/>
            <ac:spMk id="15" creationId="{65A2FE2B-321B-00E0-2214-6C224BE35F7D}"/>
          </ac:spMkLst>
        </pc:spChg>
        <pc:picChg chg="add mod">
          <ac:chgData name="Charlotte Sitz" userId="90222d14-a217-4de2-a1da-678960bc0072" providerId="ADAL" clId="{1B684898-86DA-459F-8E57-D88E82747FC9}" dt="2024-01-04T12:48:30.188" v="0"/>
          <ac:picMkLst>
            <pc:docMk/>
            <pc:sldMk cId="1161343828" sldId="267"/>
            <ac:picMk id="5" creationId="{A4B9EF11-06E5-4C82-ADDB-8F332A2DF476}"/>
          </ac:picMkLst>
        </pc:picChg>
        <pc:picChg chg="add del mod">
          <ac:chgData name="Charlotte Sitz" userId="90222d14-a217-4de2-a1da-678960bc0072" providerId="ADAL" clId="{1B684898-86DA-459F-8E57-D88E82747FC9}" dt="2024-01-04T12:52:12.503" v="102" actId="478"/>
          <ac:picMkLst>
            <pc:docMk/>
            <pc:sldMk cId="1161343828" sldId="267"/>
            <ac:picMk id="6" creationId="{58D437D7-28CE-9577-C13F-13A448EABB50}"/>
          </ac:picMkLst>
        </pc:picChg>
        <pc:picChg chg="add del mod">
          <ac:chgData name="Charlotte Sitz" userId="90222d14-a217-4de2-a1da-678960bc0072" providerId="ADAL" clId="{1B684898-86DA-459F-8E57-D88E82747FC9}" dt="2024-01-04T12:52:12.503" v="102" actId="478"/>
          <ac:picMkLst>
            <pc:docMk/>
            <pc:sldMk cId="1161343828" sldId="267"/>
            <ac:picMk id="7" creationId="{23281CA5-DCCF-D7C8-E409-FD24F907DCEE}"/>
          </ac:picMkLst>
        </pc:picChg>
        <pc:picChg chg="add del mod">
          <ac:chgData name="Charlotte Sitz" userId="90222d14-a217-4de2-a1da-678960bc0072" providerId="ADAL" clId="{1B684898-86DA-459F-8E57-D88E82747FC9}" dt="2024-01-04T12:52:12.503" v="102" actId="478"/>
          <ac:picMkLst>
            <pc:docMk/>
            <pc:sldMk cId="1161343828" sldId="267"/>
            <ac:picMk id="8" creationId="{03BFB949-850B-5076-B293-C188D2009863}"/>
          </ac:picMkLst>
        </pc:picChg>
        <pc:picChg chg="add del mod">
          <ac:chgData name="Charlotte Sitz" userId="90222d14-a217-4de2-a1da-678960bc0072" providerId="ADAL" clId="{1B684898-86DA-459F-8E57-D88E82747FC9}" dt="2024-01-04T12:51:54.893" v="97" actId="478"/>
          <ac:picMkLst>
            <pc:docMk/>
            <pc:sldMk cId="1161343828" sldId="267"/>
            <ac:picMk id="9" creationId="{634E4773-1E3E-C4F7-4678-451640DA9CE9}"/>
          </ac:picMkLst>
        </pc:picChg>
        <pc:picChg chg="add del mod">
          <ac:chgData name="Charlotte Sitz" userId="90222d14-a217-4de2-a1da-678960bc0072" providerId="ADAL" clId="{1B684898-86DA-459F-8E57-D88E82747FC9}" dt="2024-01-04T12:51:56.309" v="100" actId="478"/>
          <ac:picMkLst>
            <pc:docMk/>
            <pc:sldMk cId="1161343828" sldId="267"/>
            <ac:picMk id="10" creationId="{2FDF2039-2026-896D-4472-9EF2D940635F}"/>
          </ac:picMkLst>
        </pc:picChg>
        <pc:picChg chg="add del mod">
          <ac:chgData name="Charlotte Sitz" userId="90222d14-a217-4de2-a1da-678960bc0072" providerId="ADAL" clId="{1B684898-86DA-459F-8E57-D88E82747FC9}" dt="2024-01-04T12:51:55.660" v="99" actId="478"/>
          <ac:picMkLst>
            <pc:docMk/>
            <pc:sldMk cId="1161343828" sldId="267"/>
            <ac:picMk id="11" creationId="{BE38534B-A1F8-2791-15CC-FD827EE655D1}"/>
          </ac:picMkLst>
        </pc:picChg>
        <pc:picChg chg="add del mod">
          <ac:chgData name="Charlotte Sitz" userId="90222d14-a217-4de2-a1da-678960bc0072" providerId="ADAL" clId="{1B684898-86DA-459F-8E57-D88E82747FC9}" dt="2024-01-04T12:51:55.208" v="98" actId="478"/>
          <ac:picMkLst>
            <pc:docMk/>
            <pc:sldMk cId="1161343828" sldId="267"/>
            <ac:picMk id="12" creationId="{FFDF6D98-4434-2BAF-E03C-A3537FD1D9C1}"/>
          </ac:picMkLst>
        </pc:picChg>
        <pc:picChg chg="add mod">
          <ac:chgData name="Charlotte Sitz" userId="90222d14-a217-4de2-a1da-678960bc0072" providerId="ADAL" clId="{1B684898-86DA-459F-8E57-D88E82747FC9}" dt="2024-01-05T09:05:37.321" v="1433" actId="1076"/>
          <ac:picMkLst>
            <pc:docMk/>
            <pc:sldMk cId="1161343828" sldId="267"/>
            <ac:picMk id="1026" creationId="{7C22C5EA-5015-C529-6B60-6B45E6692A67}"/>
          </ac:picMkLst>
        </pc:picChg>
      </pc:sldChg>
      <pc:sldChg chg="addSp modSp mod">
        <pc:chgData name="Charlotte Sitz" userId="90222d14-a217-4de2-a1da-678960bc0072" providerId="ADAL" clId="{1B684898-86DA-459F-8E57-D88E82747FC9}" dt="2024-01-04T12:54:49.750" v="325" actId="2711"/>
        <pc:sldMkLst>
          <pc:docMk/>
          <pc:sldMk cId="2525897683" sldId="269"/>
        </pc:sldMkLst>
        <pc:spChg chg="add mod">
          <ac:chgData name="Charlotte Sitz" userId="90222d14-a217-4de2-a1da-678960bc0072" providerId="ADAL" clId="{1B684898-86DA-459F-8E57-D88E82747FC9}" dt="2024-01-04T12:54:49.750" v="325" actId="2711"/>
          <ac:spMkLst>
            <pc:docMk/>
            <pc:sldMk cId="2525897683" sldId="269"/>
            <ac:spMk id="2" creationId="{99DCB443-0CAB-5682-91C9-9F161000C325}"/>
          </ac:spMkLst>
        </pc:spChg>
      </pc:sldChg>
      <pc:sldChg chg="addSp delSp modSp mod ord modAnim">
        <pc:chgData name="Charlotte Sitz" userId="90222d14-a217-4de2-a1da-678960bc0072" providerId="ADAL" clId="{1B684898-86DA-459F-8E57-D88E82747FC9}" dt="2024-01-05T09:44:16.932" v="2068"/>
        <pc:sldMkLst>
          <pc:docMk/>
          <pc:sldMk cId="387659686" sldId="283"/>
        </pc:sldMkLst>
        <pc:spChg chg="add mod">
          <ac:chgData name="Charlotte Sitz" userId="90222d14-a217-4de2-a1da-678960bc0072" providerId="ADAL" clId="{1B684898-86DA-459F-8E57-D88E82747FC9}" dt="2024-01-05T09:42:51.103" v="1978" actId="1076"/>
          <ac:spMkLst>
            <pc:docMk/>
            <pc:sldMk cId="387659686" sldId="283"/>
            <ac:spMk id="3" creationId="{8E183745-EBDA-4070-F05A-4C5AEC0BD040}"/>
          </ac:spMkLst>
        </pc:spChg>
        <pc:spChg chg="add mod">
          <ac:chgData name="Charlotte Sitz" userId="90222d14-a217-4de2-a1da-678960bc0072" providerId="ADAL" clId="{1B684898-86DA-459F-8E57-D88E82747FC9}" dt="2024-01-05T09:44:11.918" v="2067" actId="207"/>
          <ac:spMkLst>
            <pc:docMk/>
            <pc:sldMk cId="387659686" sldId="283"/>
            <ac:spMk id="4" creationId="{2B48D716-E822-AEE7-6542-C7005CD76542}"/>
          </ac:spMkLst>
        </pc:spChg>
        <pc:spChg chg="mod">
          <ac:chgData name="Charlotte Sitz" userId="90222d14-a217-4de2-a1da-678960bc0072" providerId="ADAL" clId="{1B684898-86DA-459F-8E57-D88E82747FC9}" dt="2024-01-05T09:42:38.175" v="1976" actId="1076"/>
          <ac:spMkLst>
            <pc:docMk/>
            <pc:sldMk cId="387659686" sldId="283"/>
            <ac:spMk id="6" creationId="{628CBE98-AB84-40BF-92DE-D2D10E0D0139}"/>
          </ac:spMkLst>
        </pc:spChg>
        <pc:spChg chg="del mod">
          <ac:chgData name="Charlotte Sitz" userId="90222d14-a217-4de2-a1da-678960bc0072" providerId="ADAL" clId="{1B684898-86DA-459F-8E57-D88E82747FC9}" dt="2024-01-05T09:41:39.561" v="1933" actId="478"/>
          <ac:spMkLst>
            <pc:docMk/>
            <pc:sldMk cId="387659686" sldId="283"/>
            <ac:spMk id="12" creationId="{8EB4D2A8-22C0-400C-8F2E-121CB3AF5AB4}"/>
          </ac:spMkLst>
        </pc:spChg>
        <pc:picChg chg="del">
          <ac:chgData name="Charlotte Sitz" userId="90222d14-a217-4de2-a1da-678960bc0072" providerId="ADAL" clId="{1B684898-86DA-459F-8E57-D88E82747FC9}" dt="2024-01-04T16:53:11.180" v="1388" actId="478"/>
          <ac:picMkLst>
            <pc:docMk/>
            <pc:sldMk cId="387659686" sldId="283"/>
            <ac:picMk id="4" creationId="{E1BBE37E-A3EE-41DC-B965-476F5C747AEC}"/>
          </ac:picMkLst>
        </pc:picChg>
        <pc:picChg chg="add mod ord">
          <ac:chgData name="Charlotte Sitz" userId="90222d14-a217-4de2-a1da-678960bc0072" providerId="ADAL" clId="{1B684898-86DA-459F-8E57-D88E82747FC9}" dt="2024-01-05T09:42:51.103" v="1978" actId="1076"/>
          <ac:picMkLst>
            <pc:docMk/>
            <pc:sldMk cId="387659686" sldId="283"/>
            <ac:picMk id="5" creationId="{6ABF8518-6E26-AD74-3072-C3705E604A71}"/>
          </ac:picMkLst>
        </pc:picChg>
        <pc:picChg chg="mod">
          <ac:chgData name="Charlotte Sitz" userId="90222d14-a217-4de2-a1da-678960bc0072" providerId="ADAL" clId="{1B684898-86DA-459F-8E57-D88E82747FC9}" dt="2024-01-05T09:42:42.870" v="1977" actId="1076"/>
          <ac:picMkLst>
            <pc:docMk/>
            <pc:sldMk cId="387659686" sldId="283"/>
            <ac:picMk id="7" creationId="{3BB83AD6-04AD-41AD-80C6-E22521D81357}"/>
          </ac:picMkLst>
        </pc:picChg>
        <pc:picChg chg="mod">
          <ac:chgData name="Charlotte Sitz" userId="90222d14-a217-4de2-a1da-678960bc0072" providerId="ADAL" clId="{1B684898-86DA-459F-8E57-D88E82747FC9}" dt="2024-01-05T09:42:42.870" v="1977" actId="1076"/>
          <ac:picMkLst>
            <pc:docMk/>
            <pc:sldMk cId="387659686" sldId="283"/>
            <ac:picMk id="8" creationId="{65F1D7D1-FE40-46E8-A69F-952996AC07DF}"/>
          </ac:picMkLst>
        </pc:picChg>
        <pc:picChg chg="mod">
          <ac:chgData name="Charlotte Sitz" userId="90222d14-a217-4de2-a1da-678960bc0072" providerId="ADAL" clId="{1B684898-86DA-459F-8E57-D88E82747FC9}" dt="2024-01-05T09:42:42.870" v="1977" actId="1076"/>
          <ac:picMkLst>
            <pc:docMk/>
            <pc:sldMk cId="387659686" sldId="283"/>
            <ac:picMk id="11" creationId="{CA479071-18DF-4DBF-A207-D43EB4F9AFB6}"/>
          </ac:picMkLst>
        </pc:picChg>
        <pc:picChg chg="add mod">
          <ac:chgData name="Charlotte Sitz" userId="90222d14-a217-4de2-a1da-678960bc0072" providerId="ADAL" clId="{1B684898-86DA-459F-8E57-D88E82747FC9}" dt="2024-01-05T09:43:59.029" v="2065" actId="207"/>
          <ac:picMkLst>
            <pc:docMk/>
            <pc:sldMk cId="387659686" sldId="283"/>
            <ac:picMk id="13" creationId="{E575EEB6-D486-BEDF-E446-3851B5962737}"/>
          </ac:picMkLst>
        </pc:picChg>
      </pc:sldChg>
      <pc:sldChg chg="del">
        <pc:chgData name="Charlotte Sitz" userId="90222d14-a217-4de2-a1da-678960bc0072" providerId="ADAL" clId="{1B684898-86DA-459F-8E57-D88E82747FC9}" dt="2024-01-04T16:33:31.994" v="1272" actId="2696"/>
        <pc:sldMkLst>
          <pc:docMk/>
          <pc:sldMk cId="55540817" sldId="313"/>
        </pc:sldMkLst>
      </pc:sldChg>
      <pc:sldChg chg="delSp modSp del mod ord modClrScheme chgLayout">
        <pc:chgData name="Charlotte Sitz" userId="90222d14-a217-4de2-a1da-678960bc0072" providerId="ADAL" clId="{1B684898-86DA-459F-8E57-D88E82747FC9}" dt="2024-01-04T13:18:04.735" v="695" actId="2696"/>
        <pc:sldMkLst>
          <pc:docMk/>
          <pc:sldMk cId="1358087134" sldId="319"/>
        </pc:sldMkLst>
        <pc:spChg chg="mod ord">
          <ac:chgData name="Charlotte Sitz" userId="90222d14-a217-4de2-a1da-678960bc0072" providerId="ADAL" clId="{1B684898-86DA-459F-8E57-D88E82747FC9}" dt="2024-01-04T12:55:14.036" v="329" actId="27636"/>
          <ac:spMkLst>
            <pc:docMk/>
            <pc:sldMk cId="1358087134" sldId="319"/>
            <ac:spMk id="2" creationId="{905B5C31-A180-4CC9-A880-E9A371A56DFD}"/>
          </ac:spMkLst>
        </pc:spChg>
        <pc:spChg chg="del">
          <ac:chgData name="Charlotte Sitz" userId="90222d14-a217-4de2-a1da-678960bc0072" providerId="ADAL" clId="{1B684898-86DA-459F-8E57-D88E82747FC9}" dt="2024-01-04T12:55:13.819" v="328" actId="700"/>
          <ac:spMkLst>
            <pc:docMk/>
            <pc:sldMk cId="1358087134" sldId="319"/>
            <ac:spMk id="3" creationId="{A4EDA424-A855-4B8A-F758-B23DE4B8BF77}"/>
          </ac:spMkLst>
        </pc:spChg>
        <pc:spChg chg="mod ord">
          <ac:chgData name="Charlotte Sitz" userId="90222d14-a217-4de2-a1da-678960bc0072" providerId="ADAL" clId="{1B684898-86DA-459F-8E57-D88E82747FC9}" dt="2024-01-04T12:55:13.819" v="328" actId="700"/>
          <ac:spMkLst>
            <pc:docMk/>
            <pc:sldMk cId="1358087134" sldId="319"/>
            <ac:spMk id="11" creationId="{5C64878D-3167-B9AC-22F1-A8179B73F708}"/>
          </ac:spMkLst>
        </pc:spChg>
      </pc:sldChg>
      <pc:sldChg chg="delSp modSp del mod ord modClrScheme chgLayout">
        <pc:chgData name="Charlotte Sitz" userId="90222d14-a217-4de2-a1da-678960bc0072" providerId="ADAL" clId="{1B684898-86DA-459F-8E57-D88E82747FC9}" dt="2024-01-04T15:03:44.301" v="1116" actId="2696"/>
        <pc:sldMkLst>
          <pc:docMk/>
          <pc:sldMk cId="1609251659" sldId="330"/>
        </pc:sldMkLst>
        <pc:spChg chg="mod ord">
          <ac:chgData name="Charlotte Sitz" userId="90222d14-a217-4de2-a1da-678960bc0072" providerId="ADAL" clId="{1B684898-86DA-459F-8E57-D88E82747FC9}" dt="2024-01-04T12:55:13.819" v="328" actId="700"/>
          <ac:spMkLst>
            <pc:docMk/>
            <pc:sldMk cId="1609251659" sldId="330"/>
            <ac:spMk id="2" creationId="{905B5C31-A180-4CC9-A880-E9A371A56DFD}"/>
          </ac:spMkLst>
        </pc:spChg>
        <pc:spChg chg="del">
          <ac:chgData name="Charlotte Sitz" userId="90222d14-a217-4de2-a1da-678960bc0072" providerId="ADAL" clId="{1B684898-86DA-459F-8E57-D88E82747FC9}" dt="2024-01-04T12:55:13.819" v="328" actId="700"/>
          <ac:spMkLst>
            <pc:docMk/>
            <pc:sldMk cId="1609251659" sldId="330"/>
            <ac:spMk id="3" creationId="{5EF3D1FE-FE2B-9DB5-7754-099806F25D62}"/>
          </ac:spMkLst>
        </pc:spChg>
        <pc:spChg chg="mod ord">
          <ac:chgData name="Charlotte Sitz" userId="90222d14-a217-4de2-a1da-678960bc0072" providerId="ADAL" clId="{1B684898-86DA-459F-8E57-D88E82747FC9}" dt="2024-01-04T12:55:13.819" v="328" actId="700"/>
          <ac:spMkLst>
            <pc:docMk/>
            <pc:sldMk cId="1609251659" sldId="330"/>
            <ac:spMk id="9" creationId="{A5C41284-320D-11DC-AB7C-1B1546EDC983}"/>
          </ac:spMkLst>
        </pc:spChg>
      </pc:sldChg>
      <pc:sldChg chg="delSp modSp del mod ord modClrScheme chgLayout">
        <pc:chgData name="Charlotte Sitz" userId="90222d14-a217-4de2-a1da-678960bc0072" providerId="ADAL" clId="{1B684898-86DA-459F-8E57-D88E82747FC9}" dt="2024-01-04T13:18:04.735" v="695" actId="2696"/>
        <pc:sldMkLst>
          <pc:docMk/>
          <pc:sldMk cId="1849008616" sldId="357"/>
        </pc:sldMkLst>
        <pc:spChg chg="mod ord">
          <ac:chgData name="Charlotte Sitz" userId="90222d14-a217-4de2-a1da-678960bc0072" providerId="ADAL" clId="{1B684898-86DA-459F-8E57-D88E82747FC9}" dt="2024-01-04T12:55:13.819" v="328" actId="700"/>
          <ac:spMkLst>
            <pc:docMk/>
            <pc:sldMk cId="1849008616" sldId="357"/>
            <ac:spMk id="2" creationId="{967C7E37-2A4B-47B7-AC0A-3BE4D92E0FC4}"/>
          </ac:spMkLst>
        </pc:spChg>
        <pc:spChg chg="mod ord">
          <ac:chgData name="Charlotte Sitz" userId="90222d14-a217-4de2-a1da-678960bc0072" providerId="ADAL" clId="{1B684898-86DA-459F-8E57-D88E82747FC9}" dt="2024-01-04T12:55:13.819" v="328" actId="700"/>
          <ac:spMkLst>
            <pc:docMk/>
            <pc:sldMk cId="1849008616" sldId="357"/>
            <ac:spMk id="3" creationId="{F61053BE-3A00-4A24-AE07-36806A32F39B}"/>
          </ac:spMkLst>
        </pc:spChg>
        <pc:spChg chg="del">
          <ac:chgData name="Charlotte Sitz" userId="90222d14-a217-4de2-a1da-678960bc0072" providerId="ADAL" clId="{1B684898-86DA-459F-8E57-D88E82747FC9}" dt="2024-01-04T12:55:13.819" v="328" actId="700"/>
          <ac:spMkLst>
            <pc:docMk/>
            <pc:sldMk cId="1849008616" sldId="357"/>
            <ac:spMk id="4" creationId="{6276FAB0-D39B-E116-07FD-A6FAB246A209}"/>
          </ac:spMkLst>
        </pc:spChg>
      </pc:sldChg>
      <pc:sldChg chg="del ord">
        <pc:chgData name="Charlotte Sitz" userId="90222d14-a217-4de2-a1da-678960bc0072" providerId="ADAL" clId="{1B684898-86DA-459F-8E57-D88E82747FC9}" dt="2024-01-04T15:05:02.950" v="1120" actId="2696"/>
        <pc:sldMkLst>
          <pc:docMk/>
          <pc:sldMk cId="2390739494" sldId="576"/>
        </pc:sldMkLst>
      </pc:sldChg>
      <pc:sldChg chg="del modAnim">
        <pc:chgData name="Charlotte Sitz" userId="90222d14-a217-4de2-a1da-678960bc0072" providerId="ADAL" clId="{1B684898-86DA-459F-8E57-D88E82747FC9}" dt="2024-01-04T15:03:33.518" v="1114" actId="2696"/>
        <pc:sldMkLst>
          <pc:docMk/>
          <pc:sldMk cId="1943036935" sldId="777"/>
        </pc:sldMkLst>
      </pc:sldChg>
      <pc:sldChg chg="modSp mod ord">
        <pc:chgData name="Charlotte Sitz" userId="90222d14-a217-4de2-a1da-678960bc0072" providerId="ADAL" clId="{1B684898-86DA-459F-8E57-D88E82747FC9}" dt="2024-01-05T09:19:35.051" v="1438"/>
        <pc:sldMkLst>
          <pc:docMk/>
          <pc:sldMk cId="2746655953" sldId="1001154136"/>
        </pc:sldMkLst>
        <pc:spChg chg="mod">
          <ac:chgData name="Charlotte Sitz" userId="90222d14-a217-4de2-a1da-678960bc0072" providerId="ADAL" clId="{1B684898-86DA-459F-8E57-D88E82747FC9}" dt="2024-01-04T16:40:01.623" v="1380" actId="20577"/>
          <ac:spMkLst>
            <pc:docMk/>
            <pc:sldMk cId="2746655953" sldId="1001154136"/>
            <ac:spMk id="3" creationId="{8AE5B988-7AB3-425B-818C-848777C7603E}"/>
          </ac:spMkLst>
        </pc:spChg>
        <pc:spChg chg="mod">
          <ac:chgData name="Charlotte Sitz" userId="90222d14-a217-4de2-a1da-678960bc0072" providerId="ADAL" clId="{1B684898-86DA-459F-8E57-D88E82747FC9}" dt="2024-01-04T16:39:36.513" v="1363" actId="20577"/>
          <ac:spMkLst>
            <pc:docMk/>
            <pc:sldMk cId="2746655953" sldId="1001154136"/>
            <ac:spMk id="4" creationId="{656E2123-5365-4010-B6E7-6D0ABD040302}"/>
          </ac:spMkLst>
        </pc:spChg>
        <pc:spChg chg="mod">
          <ac:chgData name="Charlotte Sitz" userId="90222d14-a217-4de2-a1da-678960bc0072" providerId="ADAL" clId="{1B684898-86DA-459F-8E57-D88E82747FC9}" dt="2024-01-04T16:39:07.791" v="1352" actId="20577"/>
          <ac:spMkLst>
            <pc:docMk/>
            <pc:sldMk cId="2746655953" sldId="1001154136"/>
            <ac:spMk id="5" creationId="{E28CC82D-C231-4AAB-8D0F-73DA37B2660D}"/>
          </ac:spMkLst>
        </pc:spChg>
      </pc:sldChg>
      <pc:sldChg chg="delSp add del mod">
        <pc:chgData name="Charlotte Sitz" userId="90222d14-a217-4de2-a1da-678960bc0072" providerId="ADAL" clId="{1B684898-86DA-459F-8E57-D88E82747FC9}" dt="2024-01-04T15:16:57.217" v="1206" actId="2696"/>
        <pc:sldMkLst>
          <pc:docMk/>
          <pc:sldMk cId="3692615964" sldId="1001154203"/>
        </pc:sldMkLst>
        <pc:spChg chg="del">
          <ac:chgData name="Charlotte Sitz" userId="90222d14-a217-4de2-a1da-678960bc0072" providerId="ADAL" clId="{1B684898-86DA-459F-8E57-D88E82747FC9}" dt="2024-01-04T15:15:31.727" v="1184" actId="478"/>
          <ac:spMkLst>
            <pc:docMk/>
            <pc:sldMk cId="3692615964" sldId="1001154203"/>
            <ac:spMk id="3" creationId="{2C19A43D-E19C-8318-37E4-E39CDE22BE86}"/>
          </ac:spMkLst>
        </pc:spChg>
      </pc:sldChg>
      <pc:sldChg chg="del">
        <pc:chgData name="Charlotte Sitz" userId="90222d14-a217-4de2-a1da-678960bc0072" providerId="ADAL" clId="{1B684898-86DA-459F-8E57-D88E82747FC9}" dt="2024-01-04T12:49:13.313" v="16" actId="2696"/>
        <pc:sldMkLst>
          <pc:docMk/>
          <pc:sldMk cId="117739589" sldId="1001154365"/>
        </pc:sldMkLst>
      </pc:sldChg>
      <pc:sldChg chg="del">
        <pc:chgData name="Charlotte Sitz" userId="90222d14-a217-4de2-a1da-678960bc0072" providerId="ADAL" clId="{1B684898-86DA-459F-8E57-D88E82747FC9}" dt="2024-01-04T13:06:21.581" v="628" actId="2696"/>
        <pc:sldMkLst>
          <pc:docMk/>
          <pc:sldMk cId="3308750717" sldId="1001154374"/>
        </pc:sldMkLst>
      </pc:sldChg>
      <pc:sldChg chg="del">
        <pc:chgData name="Charlotte Sitz" userId="90222d14-a217-4de2-a1da-678960bc0072" providerId="ADAL" clId="{1B684898-86DA-459F-8E57-D88E82747FC9}" dt="2024-01-04T13:06:07.356" v="625" actId="2696"/>
        <pc:sldMkLst>
          <pc:docMk/>
          <pc:sldMk cId="3128010230" sldId="1001154375"/>
        </pc:sldMkLst>
      </pc:sldChg>
      <pc:sldChg chg="del ord">
        <pc:chgData name="Charlotte Sitz" userId="90222d14-a217-4de2-a1da-678960bc0072" providerId="ADAL" clId="{1B684898-86DA-459F-8E57-D88E82747FC9}" dt="2024-01-04T13:08:49.029" v="659" actId="2696"/>
        <pc:sldMkLst>
          <pc:docMk/>
          <pc:sldMk cId="1843778393" sldId="1001154382"/>
        </pc:sldMkLst>
      </pc:sldChg>
      <pc:sldChg chg="delSp modSp mod addAnim delAnim">
        <pc:chgData name="Charlotte Sitz" userId="90222d14-a217-4de2-a1da-678960bc0072" providerId="ADAL" clId="{1B684898-86DA-459F-8E57-D88E82747FC9}" dt="2024-01-04T13:00:57.865" v="382" actId="403"/>
        <pc:sldMkLst>
          <pc:docMk/>
          <pc:sldMk cId="416324354" sldId="1001154384"/>
        </pc:sldMkLst>
        <pc:spChg chg="mod">
          <ac:chgData name="Charlotte Sitz" userId="90222d14-a217-4de2-a1da-678960bc0072" providerId="ADAL" clId="{1B684898-86DA-459F-8E57-D88E82747FC9}" dt="2024-01-04T12:58:41.926" v="341" actId="20577"/>
          <ac:spMkLst>
            <pc:docMk/>
            <pc:sldMk cId="416324354" sldId="1001154384"/>
            <ac:spMk id="2" creationId="{749F5384-4F04-B24C-E93F-C67BCCB13F63}"/>
          </ac:spMkLst>
        </pc:spChg>
        <pc:spChg chg="del">
          <ac:chgData name="Charlotte Sitz" userId="90222d14-a217-4de2-a1da-678960bc0072" providerId="ADAL" clId="{1B684898-86DA-459F-8E57-D88E82747FC9}" dt="2024-01-04T12:58:51.347" v="350" actId="478"/>
          <ac:spMkLst>
            <pc:docMk/>
            <pc:sldMk cId="416324354" sldId="1001154384"/>
            <ac:spMk id="3" creationId="{AC6FEA1C-527B-4624-5F51-733660D9B273}"/>
          </ac:spMkLst>
        </pc:spChg>
        <pc:spChg chg="mod">
          <ac:chgData name="Charlotte Sitz" userId="90222d14-a217-4de2-a1da-678960bc0072" providerId="ADAL" clId="{1B684898-86DA-459F-8E57-D88E82747FC9}" dt="2024-01-04T13:00:57.865" v="382" actId="403"/>
          <ac:spMkLst>
            <pc:docMk/>
            <pc:sldMk cId="416324354" sldId="1001154384"/>
            <ac:spMk id="4" creationId="{4F94C0FB-6BDC-CD3A-BA1C-845409339976}"/>
          </ac:spMkLst>
        </pc:spChg>
        <pc:spChg chg="mod">
          <ac:chgData name="Charlotte Sitz" userId="90222d14-a217-4de2-a1da-678960bc0072" providerId="ADAL" clId="{1B684898-86DA-459F-8E57-D88E82747FC9}" dt="2024-01-04T13:00:44.241" v="380" actId="1076"/>
          <ac:spMkLst>
            <pc:docMk/>
            <pc:sldMk cId="416324354" sldId="1001154384"/>
            <ac:spMk id="16" creationId="{1C114562-9300-82E0-61B0-DC4F0E60962A}"/>
          </ac:spMkLst>
        </pc:spChg>
        <pc:spChg chg="mod">
          <ac:chgData name="Charlotte Sitz" userId="90222d14-a217-4de2-a1da-678960bc0072" providerId="ADAL" clId="{1B684898-86DA-459F-8E57-D88E82747FC9}" dt="2024-01-04T13:00:48.595" v="381" actId="1076"/>
          <ac:spMkLst>
            <pc:docMk/>
            <pc:sldMk cId="416324354" sldId="1001154384"/>
            <ac:spMk id="17" creationId="{4FA9AD48-9A47-1203-F070-C20118CFE1DD}"/>
          </ac:spMkLst>
        </pc:spChg>
        <pc:spChg chg="mod">
          <ac:chgData name="Charlotte Sitz" userId="90222d14-a217-4de2-a1da-678960bc0072" providerId="ADAL" clId="{1B684898-86DA-459F-8E57-D88E82747FC9}" dt="2024-01-04T12:59:49.070" v="370" actId="14100"/>
          <ac:spMkLst>
            <pc:docMk/>
            <pc:sldMk cId="416324354" sldId="1001154384"/>
            <ac:spMk id="25" creationId="{FDAC6E17-EFCB-E2D9-5108-2F5881C5FE1C}"/>
          </ac:spMkLst>
        </pc:spChg>
        <pc:spChg chg="mod">
          <ac:chgData name="Charlotte Sitz" userId="90222d14-a217-4de2-a1da-678960bc0072" providerId="ADAL" clId="{1B684898-86DA-459F-8E57-D88E82747FC9}" dt="2024-01-04T12:59:34.213" v="363" actId="404"/>
          <ac:spMkLst>
            <pc:docMk/>
            <pc:sldMk cId="416324354" sldId="1001154384"/>
            <ac:spMk id="26" creationId="{5C22591C-CC7F-3BF3-00A7-76FD08870247}"/>
          </ac:spMkLst>
        </pc:spChg>
        <pc:graphicFrameChg chg="mod">
          <ac:chgData name="Charlotte Sitz" userId="90222d14-a217-4de2-a1da-678960bc0072" providerId="ADAL" clId="{1B684898-86DA-459F-8E57-D88E82747FC9}" dt="2024-01-04T13:00:16.710" v="377" actId="207"/>
          <ac:graphicFrameMkLst>
            <pc:docMk/>
            <pc:sldMk cId="416324354" sldId="1001154384"/>
            <ac:graphicFrameMk id="18" creationId="{CAEC1F36-3B78-4989-A29E-045BDB4C9FF3}"/>
          </ac:graphicFrameMkLst>
        </pc:graphicFrameChg>
      </pc:sldChg>
      <pc:sldChg chg="del ord">
        <pc:chgData name="Charlotte Sitz" userId="90222d14-a217-4de2-a1da-678960bc0072" providerId="ADAL" clId="{1B684898-86DA-459F-8E57-D88E82747FC9}" dt="2024-01-04T13:07:57.726" v="645" actId="2696"/>
        <pc:sldMkLst>
          <pc:docMk/>
          <pc:sldMk cId="3506649427" sldId="1001154386"/>
        </pc:sldMkLst>
      </pc:sldChg>
      <pc:sldChg chg="addSp delSp modSp mod ord">
        <pc:chgData name="Charlotte Sitz" userId="90222d14-a217-4de2-a1da-678960bc0072" providerId="ADAL" clId="{1B684898-86DA-459F-8E57-D88E82747FC9}" dt="2024-01-05T09:35:45.046" v="1871" actId="14100"/>
        <pc:sldMkLst>
          <pc:docMk/>
          <pc:sldMk cId="4006310511" sldId="1001154387"/>
        </pc:sldMkLst>
        <pc:spChg chg="del">
          <ac:chgData name="Charlotte Sitz" userId="90222d14-a217-4de2-a1da-678960bc0072" providerId="ADAL" clId="{1B684898-86DA-459F-8E57-D88E82747FC9}" dt="2024-01-04T13:32:04.683" v="720" actId="478"/>
          <ac:spMkLst>
            <pc:docMk/>
            <pc:sldMk cId="4006310511" sldId="1001154387"/>
            <ac:spMk id="2" creationId="{749F5384-4F04-B24C-E93F-C67BCCB13F63}"/>
          </ac:spMkLst>
        </pc:spChg>
        <pc:spChg chg="del">
          <ac:chgData name="Charlotte Sitz" userId="90222d14-a217-4de2-a1da-678960bc0072" providerId="ADAL" clId="{1B684898-86DA-459F-8E57-D88E82747FC9}" dt="2024-01-04T13:31:51.326" v="717" actId="478"/>
          <ac:spMkLst>
            <pc:docMk/>
            <pc:sldMk cId="4006310511" sldId="1001154387"/>
            <ac:spMk id="3" creationId="{A97CD89B-C1D9-A0F3-E01D-AD6AA4022FD9}"/>
          </ac:spMkLst>
        </pc:spChg>
        <pc:spChg chg="mod">
          <ac:chgData name="Charlotte Sitz" userId="90222d14-a217-4de2-a1da-678960bc0072" providerId="ADAL" clId="{1B684898-86DA-459F-8E57-D88E82747FC9}" dt="2024-01-05T09:26:53.663" v="1620" actId="20577"/>
          <ac:spMkLst>
            <pc:docMk/>
            <pc:sldMk cId="4006310511" sldId="1001154387"/>
            <ac:spMk id="4" creationId="{7E0C4F5A-A32B-8684-7F57-ECE0CF6054C6}"/>
          </ac:spMkLst>
        </pc:spChg>
        <pc:spChg chg="add mod">
          <ac:chgData name="Charlotte Sitz" userId="90222d14-a217-4de2-a1da-678960bc0072" providerId="ADAL" clId="{1B684898-86DA-459F-8E57-D88E82747FC9}" dt="2024-01-04T13:32:35.322" v="732"/>
          <ac:spMkLst>
            <pc:docMk/>
            <pc:sldMk cId="4006310511" sldId="1001154387"/>
            <ac:spMk id="6" creationId="{4694D0BE-DA73-EAE3-5B00-7D03C147B659}"/>
          </ac:spMkLst>
        </pc:spChg>
        <pc:spChg chg="mod">
          <ac:chgData name="Charlotte Sitz" userId="90222d14-a217-4de2-a1da-678960bc0072" providerId="ADAL" clId="{1B684898-86DA-459F-8E57-D88E82747FC9}" dt="2024-01-04T13:31:58.540" v="719" actId="207"/>
          <ac:spMkLst>
            <pc:docMk/>
            <pc:sldMk cId="4006310511" sldId="1001154387"/>
            <ac:spMk id="15" creationId="{AD249D7E-4AF4-1EBE-95FE-CEAD9FF7BDF1}"/>
          </ac:spMkLst>
        </pc:spChg>
        <pc:picChg chg="mod">
          <ac:chgData name="Charlotte Sitz" userId="90222d14-a217-4de2-a1da-678960bc0072" providerId="ADAL" clId="{1B684898-86DA-459F-8E57-D88E82747FC9}" dt="2024-01-05T09:35:45.046" v="1871" actId="14100"/>
          <ac:picMkLst>
            <pc:docMk/>
            <pc:sldMk cId="4006310511" sldId="1001154387"/>
            <ac:picMk id="19" creationId="{B8048294-D311-B129-8B3A-AD19EA8889AC}"/>
          </ac:picMkLst>
        </pc:picChg>
        <pc:picChg chg="mod">
          <ac:chgData name="Charlotte Sitz" userId="90222d14-a217-4de2-a1da-678960bc0072" providerId="ADAL" clId="{1B684898-86DA-459F-8E57-D88E82747FC9}" dt="2024-01-04T13:31:49.414" v="716" actId="14100"/>
          <ac:picMkLst>
            <pc:docMk/>
            <pc:sldMk cId="4006310511" sldId="1001154387"/>
            <ac:picMk id="22" creationId="{5983A3D1-299B-3A5F-B7EF-1EBC2A958CEF}"/>
          </ac:picMkLst>
        </pc:picChg>
      </pc:sldChg>
      <pc:sldChg chg="delSp modSp del mod">
        <pc:chgData name="Charlotte Sitz" userId="90222d14-a217-4de2-a1da-678960bc0072" providerId="ADAL" clId="{1B684898-86DA-459F-8E57-D88E82747FC9}" dt="2024-01-04T13:02:53.325" v="449" actId="2696"/>
        <pc:sldMkLst>
          <pc:docMk/>
          <pc:sldMk cId="2529638086" sldId="1001154391"/>
        </pc:sldMkLst>
        <pc:spChg chg="mod">
          <ac:chgData name="Charlotte Sitz" userId="90222d14-a217-4de2-a1da-678960bc0072" providerId="ADAL" clId="{1B684898-86DA-459F-8E57-D88E82747FC9}" dt="2024-01-04T13:02:35.986" v="445"/>
          <ac:spMkLst>
            <pc:docMk/>
            <pc:sldMk cId="2529638086" sldId="1001154391"/>
            <ac:spMk id="5" creationId="{9B3395E5-F3E8-BCDE-810C-EF8FF09017CF}"/>
          </ac:spMkLst>
        </pc:spChg>
        <pc:spChg chg="del">
          <ac:chgData name="Charlotte Sitz" userId="90222d14-a217-4de2-a1da-678960bc0072" providerId="ADAL" clId="{1B684898-86DA-459F-8E57-D88E82747FC9}" dt="2024-01-04T13:02:47.326" v="447" actId="478"/>
          <ac:spMkLst>
            <pc:docMk/>
            <pc:sldMk cId="2529638086" sldId="1001154391"/>
            <ac:spMk id="6" creationId="{4017470B-8F60-10DE-7B4A-815A1C684E04}"/>
          </ac:spMkLst>
        </pc:spChg>
      </pc:sldChg>
      <pc:sldChg chg="addSp delSp modSp mod">
        <pc:chgData name="Charlotte Sitz" userId="90222d14-a217-4de2-a1da-678960bc0072" providerId="ADAL" clId="{1B684898-86DA-459F-8E57-D88E82747FC9}" dt="2024-01-04T13:32:55.566" v="735" actId="1076"/>
        <pc:sldMkLst>
          <pc:docMk/>
          <pc:sldMk cId="3917474387" sldId="1001154392"/>
        </pc:sldMkLst>
        <pc:spChg chg="del">
          <ac:chgData name="Charlotte Sitz" userId="90222d14-a217-4de2-a1da-678960bc0072" providerId="ADAL" clId="{1B684898-86DA-459F-8E57-D88E82747FC9}" dt="2024-01-04T13:04:09.886" v="508" actId="478"/>
          <ac:spMkLst>
            <pc:docMk/>
            <pc:sldMk cId="3917474387" sldId="1001154392"/>
            <ac:spMk id="2" creationId="{749F5384-4F04-B24C-E93F-C67BCCB13F63}"/>
          </ac:spMkLst>
        </pc:spChg>
        <pc:spChg chg="del">
          <ac:chgData name="Charlotte Sitz" userId="90222d14-a217-4de2-a1da-678960bc0072" providerId="ADAL" clId="{1B684898-86DA-459F-8E57-D88E82747FC9}" dt="2024-01-04T13:04:07.938" v="507" actId="478"/>
          <ac:spMkLst>
            <pc:docMk/>
            <pc:sldMk cId="3917474387" sldId="1001154392"/>
            <ac:spMk id="3" creationId="{12F68EF3-5D50-6152-E492-812932716ED1}"/>
          </ac:spMkLst>
        </pc:spChg>
        <pc:spChg chg="mod">
          <ac:chgData name="Charlotte Sitz" userId="90222d14-a217-4de2-a1da-678960bc0072" providerId="ADAL" clId="{1B684898-86DA-459F-8E57-D88E82747FC9}" dt="2024-01-04T13:04:03.554" v="506" actId="20577"/>
          <ac:spMkLst>
            <pc:docMk/>
            <pc:sldMk cId="3917474387" sldId="1001154392"/>
            <ac:spMk id="4" creationId="{E73E6A64-B7E0-9317-DF55-142DB00F4C15}"/>
          </ac:spMkLst>
        </pc:spChg>
        <pc:spChg chg="add mod">
          <ac:chgData name="Charlotte Sitz" userId="90222d14-a217-4de2-a1da-678960bc0072" providerId="ADAL" clId="{1B684898-86DA-459F-8E57-D88E82747FC9}" dt="2024-01-04T13:04:13.554" v="509"/>
          <ac:spMkLst>
            <pc:docMk/>
            <pc:sldMk cId="3917474387" sldId="1001154392"/>
            <ac:spMk id="6" creationId="{CFCA9B11-A786-0129-6C95-96634BB38E8E}"/>
          </ac:spMkLst>
        </pc:spChg>
        <pc:spChg chg="mod">
          <ac:chgData name="Charlotte Sitz" userId="90222d14-a217-4de2-a1da-678960bc0072" providerId="ADAL" clId="{1B684898-86DA-459F-8E57-D88E82747FC9}" dt="2024-01-04T13:32:55.566" v="735" actId="1076"/>
          <ac:spMkLst>
            <pc:docMk/>
            <pc:sldMk cId="3917474387" sldId="1001154392"/>
            <ac:spMk id="22" creationId="{68A3613D-BC04-CFDC-5905-10ECF9DA75B1}"/>
          </ac:spMkLst>
        </pc:spChg>
        <pc:spChg chg="mod">
          <ac:chgData name="Charlotte Sitz" userId="90222d14-a217-4de2-a1da-678960bc0072" providerId="ADAL" clId="{1B684898-86DA-459F-8E57-D88E82747FC9}" dt="2024-01-04T13:32:55.566" v="735" actId="1076"/>
          <ac:spMkLst>
            <pc:docMk/>
            <pc:sldMk cId="3917474387" sldId="1001154392"/>
            <ac:spMk id="24" creationId="{6886F08E-9BD5-D51B-EFAD-242A01F3FA48}"/>
          </ac:spMkLst>
        </pc:spChg>
        <pc:graphicFrameChg chg="mod">
          <ac:chgData name="Charlotte Sitz" userId="90222d14-a217-4de2-a1da-678960bc0072" providerId="ADAL" clId="{1B684898-86DA-459F-8E57-D88E82747FC9}" dt="2024-01-04T13:32:52.125" v="734" actId="1076"/>
          <ac:graphicFrameMkLst>
            <pc:docMk/>
            <pc:sldMk cId="3917474387" sldId="1001154392"/>
            <ac:graphicFrameMk id="14" creationId="{29C45975-124A-3BC1-A7B1-3FBB4CBF2F10}"/>
          </ac:graphicFrameMkLst>
        </pc:graphicFrameChg>
        <pc:picChg chg="mod">
          <ac:chgData name="Charlotte Sitz" userId="90222d14-a217-4de2-a1da-678960bc0072" providerId="ADAL" clId="{1B684898-86DA-459F-8E57-D88E82747FC9}" dt="2024-01-04T13:32:52.125" v="734" actId="1076"/>
          <ac:picMkLst>
            <pc:docMk/>
            <pc:sldMk cId="3917474387" sldId="1001154392"/>
            <ac:picMk id="15" creationId="{592445BF-91C5-A8AD-25FE-C07DC8E5067D}"/>
          </ac:picMkLst>
        </pc:picChg>
        <pc:picChg chg="mod">
          <ac:chgData name="Charlotte Sitz" userId="90222d14-a217-4de2-a1da-678960bc0072" providerId="ADAL" clId="{1B684898-86DA-459F-8E57-D88E82747FC9}" dt="2024-01-04T13:32:52.125" v="734" actId="1076"/>
          <ac:picMkLst>
            <pc:docMk/>
            <pc:sldMk cId="3917474387" sldId="1001154392"/>
            <ac:picMk id="16" creationId="{F41CF2B2-A7FD-21B2-FEBE-44E87BEB61BD}"/>
          </ac:picMkLst>
        </pc:picChg>
        <pc:picChg chg="mod">
          <ac:chgData name="Charlotte Sitz" userId="90222d14-a217-4de2-a1da-678960bc0072" providerId="ADAL" clId="{1B684898-86DA-459F-8E57-D88E82747FC9}" dt="2024-01-04T13:32:52.125" v="734" actId="1076"/>
          <ac:picMkLst>
            <pc:docMk/>
            <pc:sldMk cId="3917474387" sldId="1001154392"/>
            <ac:picMk id="17" creationId="{5D3F4644-F71D-EF21-C49E-C04EE6BA1AEF}"/>
          </ac:picMkLst>
        </pc:picChg>
        <pc:picChg chg="mod">
          <ac:chgData name="Charlotte Sitz" userId="90222d14-a217-4de2-a1da-678960bc0072" providerId="ADAL" clId="{1B684898-86DA-459F-8E57-D88E82747FC9}" dt="2024-01-04T13:32:52.125" v="734" actId="1076"/>
          <ac:picMkLst>
            <pc:docMk/>
            <pc:sldMk cId="3917474387" sldId="1001154392"/>
            <ac:picMk id="18" creationId="{990E7DF8-E8BB-0A14-01BA-9E24C6448258}"/>
          </ac:picMkLst>
        </pc:picChg>
        <pc:picChg chg="mod">
          <ac:chgData name="Charlotte Sitz" userId="90222d14-a217-4de2-a1da-678960bc0072" providerId="ADAL" clId="{1B684898-86DA-459F-8E57-D88E82747FC9}" dt="2024-01-04T13:32:52.125" v="734" actId="1076"/>
          <ac:picMkLst>
            <pc:docMk/>
            <pc:sldMk cId="3917474387" sldId="1001154392"/>
            <ac:picMk id="19" creationId="{3C64A5C7-7148-C162-930C-DBC094DB5B55}"/>
          </ac:picMkLst>
        </pc:picChg>
        <pc:picChg chg="mod">
          <ac:chgData name="Charlotte Sitz" userId="90222d14-a217-4de2-a1da-678960bc0072" providerId="ADAL" clId="{1B684898-86DA-459F-8E57-D88E82747FC9}" dt="2024-01-04T13:32:52.125" v="734" actId="1076"/>
          <ac:picMkLst>
            <pc:docMk/>
            <pc:sldMk cId="3917474387" sldId="1001154392"/>
            <ac:picMk id="20" creationId="{F27BA674-5FC9-1BAA-E7DC-DA4A695AC99B}"/>
          </ac:picMkLst>
        </pc:picChg>
        <pc:picChg chg="mod">
          <ac:chgData name="Charlotte Sitz" userId="90222d14-a217-4de2-a1da-678960bc0072" providerId="ADAL" clId="{1B684898-86DA-459F-8E57-D88E82747FC9}" dt="2024-01-04T13:32:52.125" v="734" actId="1076"/>
          <ac:picMkLst>
            <pc:docMk/>
            <pc:sldMk cId="3917474387" sldId="1001154392"/>
            <ac:picMk id="21" creationId="{4E57A776-ED61-77FD-A554-19B7D6350829}"/>
          </ac:picMkLst>
        </pc:picChg>
      </pc:sldChg>
      <pc:sldChg chg="addSp delSp modSp mod">
        <pc:chgData name="Charlotte Sitz" userId="90222d14-a217-4de2-a1da-678960bc0072" providerId="ADAL" clId="{1B684898-86DA-459F-8E57-D88E82747FC9}" dt="2024-01-04T13:03:48.686" v="479"/>
        <pc:sldMkLst>
          <pc:docMk/>
          <pc:sldMk cId="146045991" sldId="1001154398"/>
        </pc:sldMkLst>
        <pc:spChg chg="del">
          <ac:chgData name="Charlotte Sitz" userId="90222d14-a217-4de2-a1da-678960bc0072" providerId="ADAL" clId="{1B684898-86DA-459F-8E57-D88E82747FC9}" dt="2024-01-04T13:03:35.809" v="477" actId="478"/>
          <ac:spMkLst>
            <pc:docMk/>
            <pc:sldMk cId="146045991" sldId="1001154398"/>
            <ac:spMk id="2" creationId="{749F5384-4F04-B24C-E93F-C67BCCB13F63}"/>
          </ac:spMkLst>
        </pc:spChg>
        <pc:spChg chg="del">
          <ac:chgData name="Charlotte Sitz" userId="90222d14-a217-4de2-a1da-678960bc0072" providerId="ADAL" clId="{1B684898-86DA-459F-8E57-D88E82747FC9}" dt="2024-01-04T13:03:19.086" v="452" actId="478"/>
          <ac:spMkLst>
            <pc:docMk/>
            <pc:sldMk cId="146045991" sldId="1001154398"/>
            <ac:spMk id="3" creationId="{749178FA-ADEF-64B0-2821-6FB61EBD74D6}"/>
          </ac:spMkLst>
        </pc:spChg>
        <pc:spChg chg="mod">
          <ac:chgData name="Charlotte Sitz" userId="90222d14-a217-4de2-a1da-678960bc0072" providerId="ADAL" clId="{1B684898-86DA-459F-8E57-D88E82747FC9}" dt="2024-01-04T13:03:38.437" v="478" actId="20577"/>
          <ac:spMkLst>
            <pc:docMk/>
            <pc:sldMk cId="146045991" sldId="1001154398"/>
            <ac:spMk id="4" creationId="{CF754776-1ED8-FB38-1014-0C692065F791}"/>
          </ac:spMkLst>
        </pc:spChg>
        <pc:spChg chg="add mod">
          <ac:chgData name="Charlotte Sitz" userId="90222d14-a217-4de2-a1da-678960bc0072" providerId="ADAL" clId="{1B684898-86DA-459F-8E57-D88E82747FC9}" dt="2024-01-04T13:03:48.686" v="479"/>
          <ac:spMkLst>
            <pc:docMk/>
            <pc:sldMk cId="146045991" sldId="1001154398"/>
            <ac:spMk id="6" creationId="{0494D2F8-2717-7A1D-4EF0-D9C760FAEEDA}"/>
          </ac:spMkLst>
        </pc:spChg>
        <pc:spChg chg="del">
          <ac:chgData name="Charlotte Sitz" userId="90222d14-a217-4de2-a1da-678960bc0072" providerId="ADAL" clId="{1B684898-86DA-459F-8E57-D88E82747FC9}" dt="2024-01-04T13:03:16.954" v="451" actId="478"/>
          <ac:spMkLst>
            <pc:docMk/>
            <pc:sldMk cId="146045991" sldId="1001154398"/>
            <ac:spMk id="25" creationId="{24E078F9-811D-CCBD-0392-1D53D721098E}"/>
          </ac:spMkLst>
        </pc:spChg>
      </pc:sldChg>
      <pc:sldChg chg="del">
        <pc:chgData name="Charlotte Sitz" userId="90222d14-a217-4de2-a1da-678960bc0072" providerId="ADAL" clId="{1B684898-86DA-459F-8E57-D88E82747FC9}" dt="2024-01-04T15:03:33.518" v="1114" actId="2696"/>
        <pc:sldMkLst>
          <pc:docMk/>
          <pc:sldMk cId="290711396" sldId="1001154405"/>
        </pc:sldMkLst>
      </pc:sldChg>
      <pc:sldChg chg="del">
        <pc:chgData name="Charlotte Sitz" userId="90222d14-a217-4de2-a1da-678960bc0072" providerId="ADAL" clId="{1B684898-86DA-459F-8E57-D88E82747FC9}" dt="2024-01-04T13:06:04.361" v="624" actId="2696"/>
        <pc:sldMkLst>
          <pc:docMk/>
          <pc:sldMk cId="1934580700" sldId="1001154406"/>
        </pc:sldMkLst>
      </pc:sldChg>
      <pc:sldChg chg="del">
        <pc:chgData name="Charlotte Sitz" userId="90222d14-a217-4de2-a1da-678960bc0072" providerId="ADAL" clId="{1B684898-86DA-459F-8E57-D88E82747FC9}" dt="2024-01-04T13:06:04.361" v="624" actId="2696"/>
        <pc:sldMkLst>
          <pc:docMk/>
          <pc:sldMk cId="2524890017" sldId="1001154407"/>
        </pc:sldMkLst>
      </pc:sldChg>
      <pc:sldChg chg="del">
        <pc:chgData name="Charlotte Sitz" userId="90222d14-a217-4de2-a1da-678960bc0072" providerId="ADAL" clId="{1B684898-86DA-459F-8E57-D88E82747FC9}" dt="2024-01-04T13:06:04.361" v="624" actId="2696"/>
        <pc:sldMkLst>
          <pc:docMk/>
          <pc:sldMk cId="1013389202" sldId="1001154408"/>
        </pc:sldMkLst>
      </pc:sldChg>
      <pc:sldChg chg="addSp delSp modSp mod ord delAnim modAnim">
        <pc:chgData name="Charlotte Sitz" userId="90222d14-a217-4de2-a1da-678960bc0072" providerId="ADAL" clId="{1B684898-86DA-459F-8E57-D88E82747FC9}" dt="2024-01-05T09:35:30.138" v="1868"/>
        <pc:sldMkLst>
          <pc:docMk/>
          <pc:sldMk cId="2771801531" sldId="1001154410"/>
        </pc:sldMkLst>
        <pc:spChg chg="del">
          <ac:chgData name="Charlotte Sitz" userId="90222d14-a217-4de2-a1da-678960bc0072" providerId="ADAL" clId="{1B684898-86DA-459F-8E57-D88E82747FC9}" dt="2024-01-04T13:32:08.134" v="721" actId="478"/>
          <ac:spMkLst>
            <pc:docMk/>
            <pc:sldMk cId="2771801531" sldId="1001154410"/>
            <ac:spMk id="2" creationId="{749F5384-4F04-B24C-E93F-C67BCCB13F63}"/>
          </ac:spMkLst>
        </pc:spChg>
        <pc:spChg chg="add mod">
          <ac:chgData name="Charlotte Sitz" userId="90222d14-a217-4de2-a1da-678960bc0072" providerId="ADAL" clId="{1B684898-86DA-459F-8E57-D88E82747FC9}" dt="2024-01-05T09:28:15.229" v="1669" actId="14100"/>
          <ac:spMkLst>
            <pc:docMk/>
            <pc:sldMk cId="2771801531" sldId="1001154410"/>
            <ac:spMk id="2" creationId="{AE67CA5F-F087-013C-EDA1-E63B1A5A2BA2}"/>
          </ac:spMkLst>
        </pc:spChg>
        <pc:spChg chg="del">
          <ac:chgData name="Charlotte Sitz" userId="90222d14-a217-4de2-a1da-678960bc0072" providerId="ADAL" clId="{1B684898-86DA-459F-8E57-D88E82747FC9}" dt="2024-01-04T13:32:13.328" v="723" actId="478"/>
          <ac:spMkLst>
            <pc:docMk/>
            <pc:sldMk cId="2771801531" sldId="1001154410"/>
            <ac:spMk id="3" creationId="{614F1372-3950-87CB-4FF1-2D4BD71C9704}"/>
          </ac:spMkLst>
        </pc:spChg>
        <pc:spChg chg="add mod">
          <ac:chgData name="Charlotte Sitz" userId="90222d14-a217-4de2-a1da-678960bc0072" providerId="ADAL" clId="{1B684898-86DA-459F-8E57-D88E82747FC9}" dt="2024-01-05T09:30:13.741" v="1738" actId="1076"/>
          <ac:spMkLst>
            <pc:docMk/>
            <pc:sldMk cId="2771801531" sldId="1001154410"/>
            <ac:spMk id="3" creationId="{B9CAC9ED-39C5-466D-9AE8-A5A5359B64C1}"/>
          </ac:spMkLst>
        </pc:spChg>
        <pc:spChg chg="del">
          <ac:chgData name="Charlotte Sitz" userId="90222d14-a217-4de2-a1da-678960bc0072" providerId="ADAL" clId="{1B684898-86DA-459F-8E57-D88E82747FC9}" dt="2024-01-04T13:32:14.893" v="724" actId="478"/>
          <ac:spMkLst>
            <pc:docMk/>
            <pc:sldMk cId="2771801531" sldId="1001154410"/>
            <ac:spMk id="5" creationId="{935D6675-C711-CEE6-023F-E07F6513736D}"/>
          </ac:spMkLst>
        </pc:spChg>
        <pc:spChg chg="add mod">
          <ac:chgData name="Charlotte Sitz" userId="90222d14-a217-4de2-a1da-678960bc0072" providerId="ADAL" clId="{1B684898-86DA-459F-8E57-D88E82747FC9}" dt="2024-01-05T09:30:54.117" v="1749" actId="14100"/>
          <ac:spMkLst>
            <pc:docMk/>
            <pc:sldMk cId="2771801531" sldId="1001154410"/>
            <ac:spMk id="6" creationId="{035B8440-4F9C-2E82-40A4-51B2BB9ACE9B}"/>
          </ac:spMkLst>
        </pc:spChg>
        <pc:spChg chg="add mod">
          <ac:chgData name="Charlotte Sitz" userId="90222d14-a217-4de2-a1da-678960bc0072" providerId="ADAL" clId="{1B684898-86DA-459F-8E57-D88E82747FC9}" dt="2024-01-04T13:32:37.755" v="733"/>
          <ac:spMkLst>
            <pc:docMk/>
            <pc:sldMk cId="2771801531" sldId="1001154410"/>
            <ac:spMk id="8" creationId="{75980CC0-5AD5-3120-4C66-8C0902E2737A}"/>
          </ac:spMkLst>
        </pc:spChg>
        <pc:spChg chg="add mod">
          <ac:chgData name="Charlotte Sitz" userId="90222d14-a217-4de2-a1da-678960bc0072" providerId="ADAL" clId="{1B684898-86DA-459F-8E57-D88E82747FC9}" dt="2024-01-05T09:26:48.108" v="1611" actId="20577"/>
          <ac:spMkLst>
            <pc:docMk/>
            <pc:sldMk cId="2771801531" sldId="1001154410"/>
            <ac:spMk id="9" creationId="{2EB3D5F5-B1F3-D163-AD94-485109A9A8BC}"/>
          </ac:spMkLst>
        </pc:spChg>
        <pc:spChg chg="add mod">
          <ac:chgData name="Charlotte Sitz" userId="90222d14-a217-4de2-a1da-678960bc0072" providerId="ADAL" clId="{1B684898-86DA-459F-8E57-D88E82747FC9}" dt="2024-01-05T09:31:55.194" v="1806" actId="20577"/>
          <ac:spMkLst>
            <pc:docMk/>
            <pc:sldMk cId="2771801531" sldId="1001154410"/>
            <ac:spMk id="10" creationId="{38A8F9ED-488C-3856-57BE-A4F1D45173DE}"/>
          </ac:spMkLst>
        </pc:spChg>
        <pc:spChg chg="add mod">
          <ac:chgData name="Charlotte Sitz" userId="90222d14-a217-4de2-a1da-678960bc0072" providerId="ADAL" clId="{1B684898-86DA-459F-8E57-D88E82747FC9}" dt="2024-01-05T09:34:32.606" v="1860" actId="207"/>
          <ac:spMkLst>
            <pc:docMk/>
            <pc:sldMk cId="2771801531" sldId="1001154410"/>
            <ac:spMk id="11" creationId="{68C7B58B-C850-2122-E79F-7F14D43B5C8C}"/>
          </ac:spMkLst>
        </pc:spChg>
        <pc:picChg chg="del mod">
          <ac:chgData name="Charlotte Sitz" userId="90222d14-a217-4de2-a1da-678960bc0072" providerId="ADAL" clId="{1B684898-86DA-459F-8E57-D88E82747FC9}" dt="2024-01-05T09:27:37.186" v="1627" actId="478"/>
          <ac:picMkLst>
            <pc:docMk/>
            <pc:sldMk cId="2771801531" sldId="1001154410"/>
            <ac:picMk id="4" creationId="{524D14A6-74AC-8D04-67E0-60E435E9489B}"/>
          </ac:picMkLst>
        </pc:picChg>
        <pc:picChg chg="del">
          <ac:chgData name="Charlotte Sitz" userId="90222d14-a217-4de2-a1da-678960bc0072" providerId="ADAL" clId="{1B684898-86DA-459F-8E57-D88E82747FC9}" dt="2024-01-05T09:27:06.048" v="1621" actId="478"/>
          <ac:picMkLst>
            <pc:docMk/>
            <pc:sldMk cId="2771801531" sldId="1001154410"/>
            <ac:picMk id="7" creationId="{618C2488-DDED-711A-B32B-423E93E2C14B}"/>
          </ac:picMkLst>
        </pc:picChg>
        <pc:picChg chg="add mod modCrop">
          <ac:chgData name="Charlotte Sitz" userId="90222d14-a217-4de2-a1da-678960bc0072" providerId="ADAL" clId="{1B684898-86DA-459F-8E57-D88E82747FC9}" dt="2024-01-05T09:35:23.310" v="1867" actId="1076"/>
          <ac:picMkLst>
            <pc:docMk/>
            <pc:sldMk cId="2771801531" sldId="1001154410"/>
            <ac:picMk id="13" creationId="{140C2F64-98BC-4A53-A616-8D8CA0495845}"/>
          </ac:picMkLst>
        </pc:picChg>
        <pc:picChg chg="add mod">
          <ac:chgData name="Charlotte Sitz" userId="90222d14-a217-4de2-a1da-678960bc0072" providerId="ADAL" clId="{1B684898-86DA-459F-8E57-D88E82747FC9}" dt="2024-01-05T09:31:15.829" v="1755" actId="1076"/>
          <ac:picMkLst>
            <pc:docMk/>
            <pc:sldMk cId="2771801531" sldId="1001154410"/>
            <ac:picMk id="3074" creationId="{210C5975-78C7-3620-C716-9CDF0DB7ED0B}"/>
          </ac:picMkLst>
        </pc:picChg>
        <pc:picChg chg="add mod">
          <ac:chgData name="Charlotte Sitz" userId="90222d14-a217-4de2-a1da-678960bc0072" providerId="ADAL" clId="{1B684898-86DA-459F-8E57-D88E82747FC9}" dt="2024-01-05T09:30:08.908" v="1737" actId="1076"/>
          <ac:picMkLst>
            <pc:docMk/>
            <pc:sldMk cId="2771801531" sldId="1001154410"/>
            <ac:picMk id="3076" creationId="{91F69554-C1E4-2148-E455-B821C533C74D}"/>
          </ac:picMkLst>
        </pc:picChg>
      </pc:sldChg>
      <pc:sldChg chg="del ord">
        <pc:chgData name="Charlotte Sitz" userId="90222d14-a217-4de2-a1da-678960bc0072" providerId="ADAL" clId="{1B684898-86DA-459F-8E57-D88E82747FC9}" dt="2024-01-04T13:09:15.552" v="666" actId="2696"/>
        <pc:sldMkLst>
          <pc:docMk/>
          <pc:sldMk cId="3643729777" sldId="1001154411"/>
        </pc:sldMkLst>
      </pc:sldChg>
      <pc:sldChg chg="delSp modSp del mod">
        <pc:chgData name="Charlotte Sitz" userId="90222d14-a217-4de2-a1da-678960bc0072" providerId="ADAL" clId="{1B684898-86DA-459F-8E57-D88E82747FC9}" dt="2024-01-04T15:03:33.518" v="1114" actId="2696"/>
        <pc:sldMkLst>
          <pc:docMk/>
          <pc:sldMk cId="4241538432" sldId="1001154413"/>
        </pc:sldMkLst>
        <pc:spChg chg="del">
          <ac:chgData name="Charlotte Sitz" userId="90222d14-a217-4de2-a1da-678960bc0072" providerId="ADAL" clId="{1B684898-86DA-459F-8E57-D88E82747FC9}" dt="2024-01-04T13:06:29.566" v="629" actId="478"/>
          <ac:spMkLst>
            <pc:docMk/>
            <pc:sldMk cId="4241538432" sldId="1001154413"/>
            <ac:spMk id="4" creationId="{CA81233B-9150-0EDF-3658-A8F2DEA1C155}"/>
          </ac:spMkLst>
        </pc:spChg>
        <pc:spChg chg="mod">
          <ac:chgData name="Charlotte Sitz" userId="90222d14-a217-4de2-a1da-678960bc0072" providerId="ADAL" clId="{1B684898-86DA-459F-8E57-D88E82747FC9}" dt="2024-01-04T13:06:33.288" v="630" actId="207"/>
          <ac:spMkLst>
            <pc:docMk/>
            <pc:sldMk cId="4241538432" sldId="1001154413"/>
            <ac:spMk id="8" creationId="{BDBA93CB-DB65-BD91-8026-1AD952CBC767}"/>
          </ac:spMkLst>
        </pc:spChg>
      </pc:sldChg>
      <pc:sldChg chg="modSp del">
        <pc:chgData name="Charlotte Sitz" userId="90222d14-a217-4de2-a1da-678960bc0072" providerId="ADAL" clId="{1B684898-86DA-459F-8E57-D88E82747FC9}" dt="2024-01-04T15:03:33.518" v="1114" actId="2696"/>
        <pc:sldMkLst>
          <pc:docMk/>
          <pc:sldMk cId="230616482" sldId="1001154415"/>
        </pc:sldMkLst>
        <pc:spChg chg="mod">
          <ac:chgData name="Charlotte Sitz" userId="90222d14-a217-4de2-a1da-678960bc0072" providerId="ADAL" clId="{1B684898-86DA-459F-8E57-D88E82747FC9}" dt="2024-01-04T13:13:58.342" v="693" actId="207"/>
          <ac:spMkLst>
            <pc:docMk/>
            <pc:sldMk cId="230616482" sldId="1001154415"/>
            <ac:spMk id="8" creationId="{BDBA93CB-DB65-BD91-8026-1AD952CBC767}"/>
          </ac:spMkLst>
        </pc:spChg>
      </pc:sldChg>
      <pc:sldChg chg="addSp delSp modSp del mod ord">
        <pc:chgData name="Charlotte Sitz" userId="90222d14-a217-4de2-a1da-678960bc0072" providerId="ADAL" clId="{1B684898-86DA-459F-8E57-D88E82747FC9}" dt="2024-01-05T09:26:39.405" v="1602" actId="2696"/>
        <pc:sldMkLst>
          <pc:docMk/>
          <pc:sldMk cId="2440672937" sldId="1001154417"/>
        </pc:sldMkLst>
        <pc:spChg chg="del">
          <ac:chgData name="Charlotte Sitz" userId="90222d14-a217-4de2-a1da-678960bc0072" providerId="ADAL" clId="{1B684898-86DA-459F-8E57-D88E82747FC9}" dt="2024-01-04T13:30:12.836" v="702" actId="478"/>
          <ac:spMkLst>
            <pc:docMk/>
            <pc:sldMk cId="2440672937" sldId="1001154417"/>
            <ac:spMk id="2" creationId="{749F5384-4F04-B24C-E93F-C67BCCB13F63}"/>
          </ac:spMkLst>
        </pc:spChg>
        <pc:spChg chg="del">
          <ac:chgData name="Charlotte Sitz" userId="90222d14-a217-4de2-a1da-678960bc0072" providerId="ADAL" clId="{1B684898-86DA-459F-8E57-D88E82747FC9}" dt="2024-01-04T13:30:02.564" v="700" actId="478"/>
          <ac:spMkLst>
            <pc:docMk/>
            <pc:sldMk cId="2440672937" sldId="1001154417"/>
            <ac:spMk id="6" creationId="{5F011F8A-063E-DD29-1E7E-2D2068618FBD}"/>
          </ac:spMkLst>
        </pc:spChg>
        <pc:spChg chg="mod">
          <ac:chgData name="Charlotte Sitz" userId="90222d14-a217-4de2-a1da-678960bc0072" providerId="ADAL" clId="{1B684898-86DA-459F-8E57-D88E82747FC9}" dt="2024-01-04T13:31:11.807" v="711" actId="403"/>
          <ac:spMkLst>
            <pc:docMk/>
            <pc:sldMk cId="2440672937" sldId="1001154417"/>
            <ac:spMk id="8" creationId="{EB1644B5-834D-3B4A-B98D-54E11144DE7B}"/>
          </ac:spMkLst>
        </pc:spChg>
        <pc:spChg chg="mod">
          <ac:chgData name="Charlotte Sitz" userId="90222d14-a217-4de2-a1da-678960bc0072" providerId="ADAL" clId="{1B684898-86DA-459F-8E57-D88E82747FC9}" dt="2024-01-04T13:31:16.341" v="712" actId="1076"/>
          <ac:spMkLst>
            <pc:docMk/>
            <pc:sldMk cId="2440672937" sldId="1001154417"/>
            <ac:spMk id="11" creationId="{F44153A9-6302-A47F-0133-D964408E270D}"/>
          </ac:spMkLst>
        </pc:spChg>
        <pc:spChg chg="add mod">
          <ac:chgData name="Charlotte Sitz" userId="90222d14-a217-4de2-a1da-678960bc0072" providerId="ADAL" clId="{1B684898-86DA-459F-8E57-D88E82747FC9}" dt="2024-01-04T13:32:31.977" v="731"/>
          <ac:spMkLst>
            <pc:docMk/>
            <pc:sldMk cId="2440672937" sldId="1001154417"/>
            <ac:spMk id="13" creationId="{4165DED7-6F64-70B0-EE5A-98F110688EDA}"/>
          </ac:spMkLst>
        </pc:spChg>
        <pc:spChg chg="mod">
          <ac:chgData name="Charlotte Sitz" userId="90222d14-a217-4de2-a1da-678960bc0072" providerId="ADAL" clId="{1B684898-86DA-459F-8E57-D88E82747FC9}" dt="2024-01-04T13:31:11.807" v="711" actId="403"/>
          <ac:spMkLst>
            <pc:docMk/>
            <pc:sldMk cId="2440672937" sldId="1001154417"/>
            <ac:spMk id="20" creationId="{DEC90ADF-1DD9-FBF6-FC0C-D39116EF7556}"/>
          </ac:spMkLst>
        </pc:spChg>
        <pc:spChg chg="mod">
          <ac:chgData name="Charlotte Sitz" userId="90222d14-a217-4de2-a1da-678960bc0072" providerId="ADAL" clId="{1B684898-86DA-459F-8E57-D88E82747FC9}" dt="2024-01-04T13:30:59.952" v="708" actId="1076"/>
          <ac:spMkLst>
            <pc:docMk/>
            <pc:sldMk cId="2440672937" sldId="1001154417"/>
            <ac:spMk id="23" creationId="{7AF59BD4-7991-C5EE-8B06-38B2518EC206}"/>
          </ac:spMkLst>
        </pc:spChg>
        <pc:picChg chg="mod">
          <ac:chgData name="Charlotte Sitz" userId="90222d14-a217-4de2-a1da-678960bc0072" providerId="ADAL" clId="{1B684898-86DA-459F-8E57-D88E82747FC9}" dt="2024-01-04T13:30:59.952" v="708" actId="1076"/>
          <ac:picMkLst>
            <pc:docMk/>
            <pc:sldMk cId="2440672937" sldId="1001154417"/>
            <ac:picMk id="3" creationId="{81DF2334-E359-392E-BB2A-81987C0587AA}"/>
          </ac:picMkLst>
        </pc:picChg>
        <pc:picChg chg="mod">
          <ac:chgData name="Charlotte Sitz" userId="90222d14-a217-4de2-a1da-678960bc0072" providerId="ADAL" clId="{1B684898-86DA-459F-8E57-D88E82747FC9}" dt="2024-01-04T13:30:59.952" v="708" actId="1076"/>
          <ac:picMkLst>
            <pc:docMk/>
            <pc:sldMk cId="2440672937" sldId="1001154417"/>
            <ac:picMk id="4" creationId="{416542F4-A58D-A487-1EC7-A234AABB21FE}"/>
          </ac:picMkLst>
        </pc:picChg>
        <pc:picChg chg="mod">
          <ac:chgData name="Charlotte Sitz" userId="90222d14-a217-4de2-a1da-678960bc0072" providerId="ADAL" clId="{1B684898-86DA-459F-8E57-D88E82747FC9}" dt="2024-01-04T13:30:59.952" v="708" actId="1076"/>
          <ac:picMkLst>
            <pc:docMk/>
            <pc:sldMk cId="2440672937" sldId="1001154417"/>
            <ac:picMk id="7" creationId="{5E10C05E-404E-4163-B67A-31FA71FB1F89}"/>
          </ac:picMkLst>
        </pc:picChg>
        <pc:cxnChg chg="mod">
          <ac:chgData name="Charlotte Sitz" userId="90222d14-a217-4de2-a1da-678960bc0072" providerId="ADAL" clId="{1B684898-86DA-459F-8E57-D88E82747FC9}" dt="2024-01-04T13:30:59.952" v="708" actId="1076"/>
          <ac:cxnSpMkLst>
            <pc:docMk/>
            <pc:sldMk cId="2440672937" sldId="1001154417"/>
            <ac:cxnSpMk id="5" creationId="{7D91C5D7-7530-F28A-3940-13E850F39017}"/>
          </ac:cxnSpMkLst>
        </pc:cxnChg>
        <pc:cxnChg chg="mod">
          <ac:chgData name="Charlotte Sitz" userId="90222d14-a217-4de2-a1da-678960bc0072" providerId="ADAL" clId="{1B684898-86DA-459F-8E57-D88E82747FC9}" dt="2024-01-04T13:31:11.807" v="711" actId="403"/>
          <ac:cxnSpMkLst>
            <pc:docMk/>
            <pc:sldMk cId="2440672937" sldId="1001154417"/>
            <ac:cxnSpMk id="9" creationId="{01BB3C21-945F-B9C7-9CA2-4E826D9A167C}"/>
          </ac:cxnSpMkLst>
        </pc:cxnChg>
        <pc:cxnChg chg="mod">
          <ac:chgData name="Charlotte Sitz" userId="90222d14-a217-4de2-a1da-678960bc0072" providerId="ADAL" clId="{1B684898-86DA-459F-8E57-D88E82747FC9}" dt="2024-01-04T13:31:11.807" v="711" actId="403"/>
          <ac:cxnSpMkLst>
            <pc:docMk/>
            <pc:sldMk cId="2440672937" sldId="1001154417"/>
            <ac:cxnSpMk id="10" creationId="{F5F448A5-5F86-FD23-8F45-EA4F4099E9B4}"/>
          </ac:cxnSpMkLst>
        </pc:cxnChg>
      </pc:sldChg>
      <pc:sldChg chg="delSp modSp mod modShow">
        <pc:chgData name="Charlotte Sitz" userId="90222d14-a217-4de2-a1da-678960bc0072" providerId="ADAL" clId="{1B684898-86DA-459F-8E57-D88E82747FC9}" dt="2024-01-04T13:02:59.796" v="450" actId="729"/>
        <pc:sldMkLst>
          <pc:docMk/>
          <pc:sldMk cId="3283932395" sldId="1001154419"/>
        </pc:sldMkLst>
        <pc:spChg chg="del">
          <ac:chgData name="Charlotte Sitz" userId="90222d14-a217-4de2-a1da-678960bc0072" providerId="ADAL" clId="{1B684898-86DA-459F-8E57-D88E82747FC9}" dt="2024-01-04T13:01:38.914" v="437" actId="478"/>
          <ac:spMkLst>
            <pc:docMk/>
            <pc:sldMk cId="3283932395" sldId="1001154419"/>
            <ac:spMk id="3" creationId="{61B1C5DE-BA58-9D7F-3D0D-F937B0510C55}"/>
          </ac:spMkLst>
        </pc:spChg>
        <pc:spChg chg="mod">
          <ac:chgData name="Charlotte Sitz" userId="90222d14-a217-4de2-a1da-678960bc0072" providerId="ADAL" clId="{1B684898-86DA-459F-8E57-D88E82747FC9}" dt="2024-01-04T13:02:32.028" v="444"/>
          <ac:spMkLst>
            <pc:docMk/>
            <pc:sldMk cId="3283932395" sldId="1001154419"/>
            <ac:spMk id="5" creationId="{5F626D51-0E28-5142-C5CF-24E207F5E628}"/>
          </ac:spMkLst>
        </pc:spChg>
        <pc:spChg chg="del mod">
          <ac:chgData name="Charlotte Sitz" userId="90222d14-a217-4de2-a1da-678960bc0072" providerId="ADAL" clId="{1B684898-86DA-459F-8E57-D88E82747FC9}" dt="2024-01-04T13:01:36.897" v="436" actId="478"/>
          <ac:spMkLst>
            <pc:docMk/>
            <pc:sldMk cId="3283932395" sldId="1001154419"/>
            <ac:spMk id="6" creationId="{88DDF3DC-09B9-CB4A-967B-0ADB331FF6D0}"/>
          </ac:spMkLst>
        </pc:spChg>
        <pc:spChg chg="mod">
          <ac:chgData name="Charlotte Sitz" userId="90222d14-a217-4de2-a1da-678960bc0072" providerId="ADAL" clId="{1B684898-86DA-459F-8E57-D88E82747FC9}" dt="2024-01-04T13:01:26.618" v="434" actId="20577"/>
          <ac:spMkLst>
            <pc:docMk/>
            <pc:sldMk cId="3283932395" sldId="1001154419"/>
            <ac:spMk id="7" creationId="{28BFA78F-D25C-1C87-1C41-58E3C5048D4A}"/>
          </ac:spMkLst>
        </pc:spChg>
        <pc:spChg chg="mod">
          <ac:chgData name="Charlotte Sitz" userId="90222d14-a217-4de2-a1da-678960bc0072" providerId="ADAL" clId="{1B684898-86DA-459F-8E57-D88E82747FC9}" dt="2024-01-04T13:02:04.373" v="442" actId="207"/>
          <ac:spMkLst>
            <pc:docMk/>
            <pc:sldMk cId="3283932395" sldId="1001154419"/>
            <ac:spMk id="34" creationId="{0A774774-EE3C-A920-14B0-5C6A17CCA28D}"/>
          </ac:spMkLst>
        </pc:spChg>
        <pc:spChg chg="mod">
          <ac:chgData name="Charlotte Sitz" userId="90222d14-a217-4de2-a1da-678960bc0072" providerId="ADAL" clId="{1B684898-86DA-459F-8E57-D88E82747FC9}" dt="2024-01-04T13:02:11.158" v="443" actId="207"/>
          <ac:spMkLst>
            <pc:docMk/>
            <pc:sldMk cId="3283932395" sldId="1001154419"/>
            <ac:spMk id="53" creationId="{44A49EC8-1DCA-F17A-2720-7798747E5276}"/>
          </ac:spMkLst>
        </pc:spChg>
      </pc:sldChg>
      <pc:sldChg chg="del">
        <pc:chgData name="Charlotte Sitz" userId="90222d14-a217-4de2-a1da-678960bc0072" providerId="ADAL" clId="{1B684898-86DA-459F-8E57-D88E82747FC9}" dt="2024-01-04T12:55:43.539" v="331" actId="2696"/>
        <pc:sldMkLst>
          <pc:docMk/>
          <pc:sldMk cId="2922503060" sldId="1001154434"/>
        </pc:sldMkLst>
      </pc:sldChg>
      <pc:sldChg chg="addSp delSp modSp mod ord modAnim">
        <pc:chgData name="Charlotte Sitz" userId="90222d14-a217-4de2-a1da-678960bc0072" providerId="ADAL" clId="{1B684898-86DA-459F-8E57-D88E82747FC9}" dt="2024-01-05T09:37:25.715" v="1874"/>
        <pc:sldMkLst>
          <pc:docMk/>
          <pc:sldMk cId="656638420" sldId="1163898236"/>
        </pc:sldMkLst>
        <pc:spChg chg="del">
          <ac:chgData name="Charlotte Sitz" userId="90222d14-a217-4de2-a1da-678960bc0072" providerId="ADAL" clId="{1B684898-86DA-459F-8E57-D88E82747FC9}" dt="2024-01-04T16:24:35.794" v="1210" actId="478"/>
          <ac:spMkLst>
            <pc:docMk/>
            <pc:sldMk cId="656638420" sldId="1163898236"/>
            <ac:spMk id="3" creationId="{64164F1C-9406-BDAB-0D56-65DA02F560FB}"/>
          </ac:spMkLst>
        </pc:spChg>
        <pc:spChg chg="del">
          <ac:chgData name="Charlotte Sitz" userId="90222d14-a217-4de2-a1da-678960bc0072" providerId="ADAL" clId="{1B684898-86DA-459F-8E57-D88E82747FC9}" dt="2024-01-04T16:24:36.785" v="1211" actId="478"/>
          <ac:spMkLst>
            <pc:docMk/>
            <pc:sldMk cId="656638420" sldId="1163898236"/>
            <ac:spMk id="6" creationId="{17CDF6CE-B2E2-D598-55CF-B6209E244510}"/>
          </ac:spMkLst>
        </pc:spChg>
        <pc:spChg chg="add mod">
          <ac:chgData name="Charlotte Sitz" userId="90222d14-a217-4de2-a1da-678960bc0072" providerId="ADAL" clId="{1B684898-86DA-459F-8E57-D88E82747FC9}" dt="2024-01-04T16:33:16.755" v="1271" actId="20577"/>
          <ac:spMkLst>
            <pc:docMk/>
            <pc:sldMk cId="656638420" sldId="1163898236"/>
            <ac:spMk id="9" creationId="{01CBE313-3845-D19F-EAF0-25F59D2E9ED2}"/>
          </ac:spMkLst>
        </pc:spChg>
        <pc:spChg chg="mod">
          <ac:chgData name="Charlotte Sitz" userId="90222d14-a217-4de2-a1da-678960bc0072" providerId="ADAL" clId="{1B684898-86DA-459F-8E57-D88E82747FC9}" dt="2024-01-04T16:32:27.635" v="1247" actId="1076"/>
          <ac:spMkLst>
            <pc:docMk/>
            <pc:sldMk cId="656638420" sldId="1163898236"/>
            <ac:spMk id="20" creationId="{A284822F-645C-0FAD-68DA-0A167C5220B3}"/>
          </ac:spMkLst>
        </pc:spChg>
        <pc:spChg chg="del">
          <ac:chgData name="Charlotte Sitz" userId="90222d14-a217-4de2-a1da-678960bc0072" providerId="ADAL" clId="{1B684898-86DA-459F-8E57-D88E82747FC9}" dt="2024-01-04T16:32:24.971" v="1246" actId="478"/>
          <ac:spMkLst>
            <pc:docMk/>
            <pc:sldMk cId="656638420" sldId="1163898236"/>
            <ac:spMk id="23" creationId="{E891F304-C29B-40CC-B4BE-697C3EDDD3CA}"/>
          </ac:spMkLst>
        </pc:spChg>
        <pc:picChg chg="del">
          <ac:chgData name="Charlotte Sitz" userId="90222d14-a217-4de2-a1da-678960bc0072" providerId="ADAL" clId="{1B684898-86DA-459F-8E57-D88E82747FC9}" dt="2024-01-04T16:32:23.895" v="1245" actId="478"/>
          <ac:picMkLst>
            <pc:docMk/>
            <pc:sldMk cId="656638420" sldId="1163898236"/>
            <ac:picMk id="5" creationId="{8632C683-569D-42E7-946E-607B305633C1}"/>
          </ac:picMkLst>
        </pc:picChg>
        <pc:picChg chg="add mod">
          <ac:chgData name="Charlotte Sitz" userId="90222d14-a217-4de2-a1da-678960bc0072" providerId="ADAL" clId="{1B684898-86DA-459F-8E57-D88E82747FC9}" dt="2024-01-04T16:33:04.972" v="1253" actId="1076"/>
          <ac:picMkLst>
            <pc:docMk/>
            <pc:sldMk cId="656638420" sldId="1163898236"/>
            <ac:picMk id="8" creationId="{CC070160-04FF-63D7-6994-951EC343A9DB}"/>
          </ac:picMkLst>
        </pc:picChg>
        <pc:picChg chg="mod">
          <ac:chgData name="Charlotte Sitz" userId="90222d14-a217-4de2-a1da-678960bc0072" providerId="ADAL" clId="{1B684898-86DA-459F-8E57-D88E82747FC9}" dt="2024-01-04T16:32:31.126" v="1249" actId="14100"/>
          <ac:picMkLst>
            <pc:docMk/>
            <pc:sldMk cId="656638420" sldId="1163898236"/>
            <ac:picMk id="21" creationId="{6C2F4727-1A33-8D25-7ED5-9EDCA37E50C1}"/>
          </ac:picMkLst>
        </pc:picChg>
      </pc:sldChg>
      <pc:sldChg chg="del">
        <pc:chgData name="Charlotte Sitz" userId="90222d14-a217-4de2-a1da-678960bc0072" providerId="ADAL" clId="{1B684898-86DA-459F-8E57-D88E82747FC9}" dt="2024-01-04T13:28:05.804" v="696" actId="2696"/>
        <pc:sldMkLst>
          <pc:docMk/>
          <pc:sldMk cId="4080694909" sldId="1163898241"/>
        </pc:sldMkLst>
      </pc:sldChg>
      <pc:sldChg chg="del ord">
        <pc:chgData name="Charlotte Sitz" userId="90222d14-a217-4de2-a1da-678960bc0072" providerId="ADAL" clId="{1B684898-86DA-459F-8E57-D88E82747FC9}" dt="2024-01-04T15:16:46.245" v="1205" actId="2696"/>
        <pc:sldMkLst>
          <pc:docMk/>
          <pc:sldMk cId="3253683088" sldId="1489580982"/>
        </pc:sldMkLst>
      </pc:sldChg>
      <pc:sldChg chg="delSp modSp mod modAnim">
        <pc:chgData name="Charlotte Sitz" userId="90222d14-a217-4de2-a1da-678960bc0072" providerId="ADAL" clId="{1B684898-86DA-459F-8E57-D88E82747FC9}" dt="2024-01-05T09:40:52.972" v="1929"/>
        <pc:sldMkLst>
          <pc:docMk/>
          <pc:sldMk cId="2176829384" sldId="1489580996"/>
        </pc:sldMkLst>
        <pc:spChg chg="del">
          <ac:chgData name="Charlotte Sitz" userId="90222d14-a217-4de2-a1da-678960bc0072" providerId="ADAL" clId="{1B684898-86DA-459F-8E57-D88E82747FC9}" dt="2024-01-04T13:28:46.635" v="698" actId="478"/>
          <ac:spMkLst>
            <pc:docMk/>
            <pc:sldMk cId="2176829384" sldId="1489580996"/>
            <ac:spMk id="3" creationId="{40219A96-E93E-4956-3FB4-5551EEFB114C}"/>
          </ac:spMkLst>
        </pc:spChg>
        <pc:spChg chg="del">
          <ac:chgData name="Charlotte Sitz" userId="90222d14-a217-4de2-a1da-678960bc0072" providerId="ADAL" clId="{1B684898-86DA-459F-8E57-D88E82747FC9}" dt="2024-01-04T13:28:49.419" v="699" actId="478"/>
          <ac:spMkLst>
            <pc:docMk/>
            <pc:sldMk cId="2176829384" sldId="1489580996"/>
            <ac:spMk id="4" creationId="{7AEE6500-7629-5A35-E398-72B8A5D9F286}"/>
          </ac:spMkLst>
        </pc:spChg>
        <pc:spChg chg="mod">
          <ac:chgData name="Charlotte Sitz" userId="90222d14-a217-4de2-a1da-678960bc0072" providerId="ADAL" clId="{1B684898-86DA-459F-8E57-D88E82747FC9}" dt="2024-01-05T09:39:41.535" v="1913" actId="1076"/>
          <ac:spMkLst>
            <pc:docMk/>
            <pc:sldMk cId="2176829384" sldId="1489580996"/>
            <ac:spMk id="9" creationId="{AEB7ECA9-D313-4E25-89C3-4BBFBF4C0083}"/>
          </ac:spMkLst>
        </pc:spChg>
        <pc:spChg chg="mod">
          <ac:chgData name="Charlotte Sitz" userId="90222d14-a217-4de2-a1da-678960bc0072" providerId="ADAL" clId="{1B684898-86DA-459F-8E57-D88E82747FC9}" dt="2024-01-05T09:39:22.615" v="1910" actId="1076"/>
          <ac:spMkLst>
            <pc:docMk/>
            <pc:sldMk cId="2176829384" sldId="1489580996"/>
            <ac:spMk id="14" creationId="{5CE4A8F3-7E7A-4082-B246-4A5810E5F3F9}"/>
          </ac:spMkLst>
        </pc:spChg>
        <pc:spChg chg="mod">
          <ac:chgData name="Charlotte Sitz" userId="90222d14-a217-4de2-a1da-678960bc0072" providerId="ADAL" clId="{1B684898-86DA-459F-8E57-D88E82747FC9}" dt="2024-01-05T09:39:45.687" v="1914" actId="1076"/>
          <ac:spMkLst>
            <pc:docMk/>
            <pc:sldMk cId="2176829384" sldId="1489580996"/>
            <ac:spMk id="16" creationId="{7EBA1DEA-A4AC-421C-A2D0-A15117DD74E4}"/>
          </ac:spMkLst>
        </pc:spChg>
        <pc:spChg chg="mod">
          <ac:chgData name="Charlotte Sitz" userId="90222d14-a217-4de2-a1da-678960bc0072" providerId="ADAL" clId="{1B684898-86DA-459F-8E57-D88E82747FC9}" dt="2024-01-05T09:39:38.647" v="1912" actId="1076"/>
          <ac:spMkLst>
            <pc:docMk/>
            <pc:sldMk cId="2176829384" sldId="1489580996"/>
            <ac:spMk id="19" creationId="{D5CDBDAF-718D-4F27-BE41-248B36097168}"/>
          </ac:spMkLst>
        </pc:spChg>
        <pc:spChg chg="del">
          <ac:chgData name="Charlotte Sitz" userId="90222d14-a217-4de2-a1da-678960bc0072" providerId="ADAL" clId="{1B684898-86DA-459F-8E57-D88E82747FC9}" dt="2024-01-05T09:38:52.738" v="1903" actId="478"/>
          <ac:spMkLst>
            <pc:docMk/>
            <pc:sldMk cId="2176829384" sldId="1489580996"/>
            <ac:spMk id="20" creationId="{F5D6BDA8-7DC4-440E-8E2B-C27A024509CF}"/>
          </ac:spMkLst>
        </pc:spChg>
        <pc:picChg chg="mod">
          <ac:chgData name="Charlotte Sitz" userId="90222d14-a217-4de2-a1da-678960bc0072" providerId="ADAL" clId="{1B684898-86DA-459F-8E57-D88E82747FC9}" dt="2024-01-05T09:39:14.952" v="1909" actId="1076"/>
          <ac:picMkLst>
            <pc:docMk/>
            <pc:sldMk cId="2176829384" sldId="1489580996"/>
            <ac:picMk id="17" creationId="{0AA2CB38-AB8C-43A3-9502-EC34C5A00148}"/>
          </ac:picMkLst>
        </pc:picChg>
        <pc:picChg chg="mod">
          <ac:chgData name="Charlotte Sitz" userId="90222d14-a217-4de2-a1da-678960bc0072" providerId="ADAL" clId="{1B684898-86DA-459F-8E57-D88E82747FC9}" dt="2024-01-05T09:39:36.007" v="1911" actId="1076"/>
          <ac:picMkLst>
            <pc:docMk/>
            <pc:sldMk cId="2176829384" sldId="1489580996"/>
            <ac:picMk id="24" creationId="{B8467212-4F2C-4138-921F-190CFCF655D6}"/>
          </ac:picMkLst>
        </pc:picChg>
      </pc:sldChg>
      <pc:sldChg chg="addSp delSp modSp mod ord modAnim">
        <pc:chgData name="Charlotte Sitz" userId="90222d14-a217-4de2-a1da-678960bc0072" providerId="ADAL" clId="{1B684898-86DA-459F-8E57-D88E82747FC9}" dt="2024-01-05T09:19:35.051" v="1438"/>
        <pc:sldMkLst>
          <pc:docMk/>
          <pc:sldMk cId="2595008653" sldId="1489581015"/>
        </pc:sldMkLst>
        <pc:spChg chg="del">
          <ac:chgData name="Charlotte Sitz" userId="90222d14-a217-4de2-a1da-678960bc0072" providerId="ADAL" clId="{1B684898-86DA-459F-8E57-D88E82747FC9}" dt="2024-01-04T15:16:37.496" v="1202" actId="478"/>
          <ac:spMkLst>
            <pc:docMk/>
            <pc:sldMk cId="2595008653" sldId="1489581015"/>
            <ac:spMk id="4" creationId="{640ECFC8-769C-46AF-9310-3FB5CF4DE4E2}"/>
          </ac:spMkLst>
        </pc:spChg>
        <pc:spChg chg="del">
          <ac:chgData name="Charlotte Sitz" userId="90222d14-a217-4de2-a1da-678960bc0072" providerId="ADAL" clId="{1B684898-86DA-459F-8E57-D88E82747FC9}" dt="2024-01-04T15:15:54.037" v="1186" actId="478"/>
          <ac:spMkLst>
            <pc:docMk/>
            <pc:sldMk cId="2595008653" sldId="1489581015"/>
            <ac:spMk id="5" creationId="{49BC0F6C-D3EB-98D3-943F-DE7DB85EDA1D}"/>
          </ac:spMkLst>
        </pc:spChg>
        <pc:spChg chg="del">
          <ac:chgData name="Charlotte Sitz" userId="90222d14-a217-4de2-a1da-678960bc0072" providerId="ADAL" clId="{1B684898-86DA-459F-8E57-D88E82747FC9}" dt="2024-01-04T15:16:20.048" v="1196" actId="478"/>
          <ac:spMkLst>
            <pc:docMk/>
            <pc:sldMk cId="2595008653" sldId="1489581015"/>
            <ac:spMk id="7" creationId="{F94E0C32-0984-8847-CC36-658257FC5BAD}"/>
          </ac:spMkLst>
        </pc:spChg>
        <pc:spChg chg="del">
          <ac:chgData name="Charlotte Sitz" userId="90222d14-a217-4de2-a1da-678960bc0072" providerId="ADAL" clId="{1B684898-86DA-459F-8E57-D88E82747FC9}" dt="2024-01-04T15:16:20.048" v="1196" actId="478"/>
          <ac:spMkLst>
            <pc:docMk/>
            <pc:sldMk cId="2595008653" sldId="1489581015"/>
            <ac:spMk id="8" creationId="{9FEC8597-652A-8DCA-F07A-F1152C87681D}"/>
          </ac:spMkLst>
        </pc:spChg>
        <pc:spChg chg="del">
          <ac:chgData name="Charlotte Sitz" userId="90222d14-a217-4de2-a1da-678960bc0072" providerId="ADAL" clId="{1B684898-86DA-459F-8E57-D88E82747FC9}" dt="2024-01-04T15:16:20.048" v="1196" actId="478"/>
          <ac:spMkLst>
            <pc:docMk/>
            <pc:sldMk cId="2595008653" sldId="1489581015"/>
            <ac:spMk id="10" creationId="{3B74A85C-5B71-5D35-7302-87D401BF4496}"/>
          </ac:spMkLst>
        </pc:spChg>
        <pc:spChg chg="del">
          <ac:chgData name="Charlotte Sitz" userId="90222d14-a217-4de2-a1da-678960bc0072" providerId="ADAL" clId="{1B684898-86DA-459F-8E57-D88E82747FC9}" dt="2024-01-04T15:16:20.048" v="1196" actId="478"/>
          <ac:spMkLst>
            <pc:docMk/>
            <pc:sldMk cId="2595008653" sldId="1489581015"/>
            <ac:spMk id="11" creationId="{492A97E3-AE7D-FB00-DDE8-DE7DA9C15518}"/>
          </ac:spMkLst>
        </pc:spChg>
        <pc:spChg chg="del">
          <ac:chgData name="Charlotte Sitz" userId="90222d14-a217-4de2-a1da-678960bc0072" providerId="ADAL" clId="{1B684898-86DA-459F-8E57-D88E82747FC9}" dt="2024-01-04T15:16:20.048" v="1196" actId="478"/>
          <ac:spMkLst>
            <pc:docMk/>
            <pc:sldMk cId="2595008653" sldId="1489581015"/>
            <ac:spMk id="12" creationId="{7179FC84-1367-E9F1-AA8B-0C75A278022D}"/>
          </ac:spMkLst>
        </pc:spChg>
        <pc:spChg chg="del">
          <ac:chgData name="Charlotte Sitz" userId="90222d14-a217-4de2-a1da-678960bc0072" providerId="ADAL" clId="{1B684898-86DA-459F-8E57-D88E82747FC9}" dt="2024-01-04T15:16:20.048" v="1196" actId="478"/>
          <ac:spMkLst>
            <pc:docMk/>
            <pc:sldMk cId="2595008653" sldId="1489581015"/>
            <ac:spMk id="14" creationId="{7DC3C310-EADC-2813-3EB7-A859EDE879DC}"/>
          </ac:spMkLst>
        </pc:spChg>
        <pc:spChg chg="del topLvl">
          <ac:chgData name="Charlotte Sitz" userId="90222d14-a217-4de2-a1da-678960bc0072" providerId="ADAL" clId="{1B684898-86DA-459F-8E57-D88E82747FC9}" dt="2024-01-04T15:16:04.143" v="1192" actId="478"/>
          <ac:spMkLst>
            <pc:docMk/>
            <pc:sldMk cId="2595008653" sldId="1489581015"/>
            <ac:spMk id="15" creationId="{5CC975F3-58F2-4997-9015-DB29B4063CE0}"/>
          </ac:spMkLst>
        </pc:spChg>
        <pc:spChg chg="del topLvl">
          <ac:chgData name="Charlotte Sitz" userId="90222d14-a217-4de2-a1da-678960bc0072" providerId="ADAL" clId="{1B684898-86DA-459F-8E57-D88E82747FC9}" dt="2024-01-04T15:16:03.526" v="1191" actId="478"/>
          <ac:spMkLst>
            <pc:docMk/>
            <pc:sldMk cId="2595008653" sldId="1489581015"/>
            <ac:spMk id="16" creationId="{275A939D-BE50-4D10-A46B-29C2780683E6}"/>
          </ac:spMkLst>
        </pc:spChg>
        <pc:spChg chg="add del mod">
          <ac:chgData name="Charlotte Sitz" userId="90222d14-a217-4de2-a1da-678960bc0072" providerId="ADAL" clId="{1B684898-86DA-459F-8E57-D88E82747FC9}" dt="2024-01-04T15:16:39.991" v="1203" actId="478"/>
          <ac:spMkLst>
            <pc:docMk/>
            <pc:sldMk cId="2595008653" sldId="1489581015"/>
            <ac:spMk id="27" creationId="{137CA35C-E8A4-FDF0-88C7-21D46696B464}"/>
          </ac:spMkLst>
        </pc:spChg>
        <pc:grpChg chg="add del">
          <ac:chgData name="Charlotte Sitz" userId="90222d14-a217-4de2-a1da-678960bc0072" providerId="ADAL" clId="{1B684898-86DA-459F-8E57-D88E82747FC9}" dt="2024-01-04T15:16:03.526" v="1191" actId="478"/>
          <ac:grpSpMkLst>
            <pc:docMk/>
            <pc:sldMk cId="2595008653" sldId="1489581015"/>
            <ac:grpSpMk id="13" creationId="{413B8D9C-487D-40E4-BA8C-A11D7B6B10C0}"/>
          </ac:grpSpMkLst>
        </pc:grpChg>
        <pc:grpChg chg="del">
          <ac:chgData name="Charlotte Sitz" userId="90222d14-a217-4de2-a1da-678960bc0072" providerId="ADAL" clId="{1B684898-86DA-459F-8E57-D88E82747FC9}" dt="2024-01-04T15:15:50.244" v="1185" actId="478"/>
          <ac:grpSpMkLst>
            <pc:docMk/>
            <pc:sldMk cId="2595008653" sldId="1489581015"/>
            <ac:grpSpMk id="17" creationId="{A34244CC-A383-4D23-8E08-98F4166DF64E}"/>
          </ac:grpSpMkLst>
        </pc:grpChg>
        <pc:grpChg chg="del">
          <ac:chgData name="Charlotte Sitz" userId="90222d14-a217-4de2-a1da-678960bc0072" providerId="ADAL" clId="{1B684898-86DA-459F-8E57-D88E82747FC9}" dt="2024-01-04T15:15:50.244" v="1185" actId="478"/>
          <ac:grpSpMkLst>
            <pc:docMk/>
            <pc:sldMk cId="2595008653" sldId="1489581015"/>
            <ac:grpSpMk id="20" creationId="{B402376D-DD91-43BB-BB03-9AC6D0E6F6AC}"/>
          </ac:grpSpMkLst>
        </pc:grpChg>
        <pc:grpChg chg="del">
          <ac:chgData name="Charlotte Sitz" userId="90222d14-a217-4de2-a1da-678960bc0072" providerId="ADAL" clId="{1B684898-86DA-459F-8E57-D88E82747FC9}" dt="2024-01-04T15:15:50.244" v="1185" actId="478"/>
          <ac:grpSpMkLst>
            <pc:docMk/>
            <pc:sldMk cId="2595008653" sldId="1489581015"/>
            <ac:grpSpMk id="23" creationId="{A2725059-EB81-4B73-BF33-AC964FC07BC2}"/>
          </ac:grpSpMkLst>
        </pc:grpChg>
        <pc:graphicFrameChg chg="del">
          <ac:chgData name="Charlotte Sitz" userId="90222d14-a217-4de2-a1da-678960bc0072" providerId="ADAL" clId="{1B684898-86DA-459F-8E57-D88E82747FC9}" dt="2024-01-04T15:16:20.048" v="1196" actId="478"/>
          <ac:graphicFrameMkLst>
            <pc:docMk/>
            <pc:sldMk cId="2595008653" sldId="1489581015"/>
            <ac:graphicFrameMk id="3" creationId="{ACAADDD8-4131-4DB0-A94F-2799845E3890}"/>
          </ac:graphicFrameMkLst>
        </pc:graphicFrameChg>
        <pc:graphicFrameChg chg="del mod">
          <ac:chgData name="Charlotte Sitz" userId="90222d14-a217-4de2-a1da-678960bc0072" providerId="ADAL" clId="{1B684898-86DA-459F-8E57-D88E82747FC9}" dt="2024-01-04T15:16:16.097" v="1195" actId="478"/>
          <ac:graphicFrameMkLst>
            <pc:docMk/>
            <pc:sldMk cId="2595008653" sldId="1489581015"/>
            <ac:graphicFrameMk id="9" creationId="{289DBE82-6515-9F43-98C4-CF2AEC2A3EF0}"/>
          </ac:graphicFrameMkLst>
        </pc:graphicFrameChg>
        <pc:picChg chg="add mod">
          <ac:chgData name="Charlotte Sitz" userId="90222d14-a217-4de2-a1da-678960bc0072" providerId="ADAL" clId="{1B684898-86DA-459F-8E57-D88E82747FC9}" dt="2024-01-04T16:35:28.973" v="1292" actId="1076"/>
          <ac:picMkLst>
            <pc:docMk/>
            <pc:sldMk cId="2595008653" sldId="1489581015"/>
            <ac:picMk id="6" creationId="{F40EF064-77B3-4205-3052-B28849357ACA}"/>
          </ac:picMkLst>
        </pc:picChg>
        <pc:picChg chg="add mod">
          <ac:chgData name="Charlotte Sitz" userId="90222d14-a217-4de2-a1da-678960bc0072" providerId="ADAL" clId="{1B684898-86DA-459F-8E57-D88E82747FC9}" dt="2024-01-04T16:37:23.214" v="1305" actId="1076"/>
          <ac:picMkLst>
            <pc:docMk/>
            <pc:sldMk cId="2595008653" sldId="1489581015"/>
            <ac:picMk id="28" creationId="{5CDFAE94-6FB4-3E23-7DCA-7E7F2EB2352C}"/>
          </ac:picMkLst>
        </pc:picChg>
        <pc:picChg chg="add mod">
          <ac:chgData name="Charlotte Sitz" userId="90222d14-a217-4de2-a1da-678960bc0072" providerId="ADAL" clId="{1B684898-86DA-459F-8E57-D88E82747FC9}" dt="2024-01-04T16:27:53.441" v="1218" actId="1076"/>
          <ac:picMkLst>
            <pc:docMk/>
            <pc:sldMk cId="2595008653" sldId="1489581015"/>
            <ac:picMk id="29" creationId="{5DC6D467-B2EC-ED22-49B5-12439C41874E}"/>
          </ac:picMkLst>
        </pc:picChg>
        <pc:picChg chg="add mod">
          <ac:chgData name="Charlotte Sitz" userId="90222d14-a217-4de2-a1da-678960bc0072" providerId="ADAL" clId="{1B684898-86DA-459F-8E57-D88E82747FC9}" dt="2024-01-04T16:37:33.598" v="1307" actId="1076"/>
          <ac:picMkLst>
            <pc:docMk/>
            <pc:sldMk cId="2595008653" sldId="1489581015"/>
            <ac:picMk id="30" creationId="{6DC5E5BB-3037-CF55-8726-0E44D29E395A}"/>
          </ac:picMkLst>
        </pc:picChg>
        <pc:picChg chg="add del mod">
          <ac:chgData name="Charlotte Sitz" userId="90222d14-a217-4de2-a1da-678960bc0072" providerId="ADAL" clId="{1B684898-86DA-459F-8E57-D88E82747FC9}" dt="2024-01-04T16:35:06.290" v="1282" actId="478"/>
          <ac:picMkLst>
            <pc:docMk/>
            <pc:sldMk cId="2595008653" sldId="1489581015"/>
            <ac:picMk id="31" creationId="{06951529-1EB6-0A16-5F17-312D82B0A8D1}"/>
          </ac:picMkLst>
        </pc:picChg>
        <pc:picChg chg="add del mod">
          <ac:chgData name="Charlotte Sitz" userId="90222d14-a217-4de2-a1da-678960bc0072" providerId="ADAL" clId="{1B684898-86DA-459F-8E57-D88E82747FC9}" dt="2024-01-04T16:30:11.142" v="1238" actId="478"/>
          <ac:picMkLst>
            <pc:docMk/>
            <pc:sldMk cId="2595008653" sldId="1489581015"/>
            <ac:picMk id="32" creationId="{2EAAEF7B-57E0-D8C8-7933-C570ACD2EFBA}"/>
          </ac:picMkLst>
        </pc:picChg>
        <pc:picChg chg="add del mod">
          <ac:chgData name="Charlotte Sitz" userId="90222d14-a217-4de2-a1da-678960bc0072" providerId="ADAL" clId="{1B684898-86DA-459F-8E57-D88E82747FC9}" dt="2024-01-04T16:35:05.679" v="1281" actId="478"/>
          <ac:picMkLst>
            <pc:docMk/>
            <pc:sldMk cId="2595008653" sldId="1489581015"/>
            <ac:picMk id="33" creationId="{094071E4-5186-03E3-75F0-0EE71206FCB7}"/>
          </ac:picMkLst>
        </pc:picChg>
        <pc:picChg chg="add mod">
          <ac:chgData name="Charlotte Sitz" userId="90222d14-a217-4de2-a1da-678960bc0072" providerId="ADAL" clId="{1B684898-86DA-459F-8E57-D88E82747FC9}" dt="2024-01-04T16:32:13.490" v="1244" actId="1076"/>
          <ac:picMkLst>
            <pc:docMk/>
            <pc:sldMk cId="2595008653" sldId="1489581015"/>
            <ac:picMk id="34" creationId="{0198E3B3-552C-1AD2-69BE-F780865935A3}"/>
          </ac:picMkLst>
        </pc:picChg>
        <pc:picChg chg="add mod">
          <ac:chgData name="Charlotte Sitz" userId="90222d14-a217-4de2-a1da-678960bc0072" providerId="ADAL" clId="{1B684898-86DA-459F-8E57-D88E82747FC9}" dt="2024-01-04T16:35:22.077" v="1289" actId="1076"/>
          <ac:picMkLst>
            <pc:docMk/>
            <pc:sldMk cId="2595008653" sldId="1489581015"/>
            <ac:picMk id="36" creationId="{E413ABBE-BD95-4767-2965-FA389E97D377}"/>
          </ac:picMkLst>
        </pc:picChg>
        <pc:picChg chg="add mod ord">
          <ac:chgData name="Charlotte Sitz" userId="90222d14-a217-4de2-a1da-678960bc0072" providerId="ADAL" clId="{1B684898-86DA-459F-8E57-D88E82747FC9}" dt="2024-01-04T16:35:25.757" v="1291" actId="1076"/>
          <ac:picMkLst>
            <pc:docMk/>
            <pc:sldMk cId="2595008653" sldId="1489581015"/>
            <ac:picMk id="38" creationId="{A8E6FEEF-728A-01D3-94F9-52A0EA98D80A}"/>
          </ac:picMkLst>
        </pc:picChg>
        <pc:picChg chg="add del mod">
          <ac:chgData name="Charlotte Sitz" userId="90222d14-a217-4de2-a1da-678960bc0072" providerId="ADAL" clId="{1B684898-86DA-459F-8E57-D88E82747FC9}" dt="2024-01-04T16:37:46.366" v="1308" actId="478"/>
          <ac:picMkLst>
            <pc:docMk/>
            <pc:sldMk cId="2595008653" sldId="1489581015"/>
            <ac:picMk id="39" creationId="{9B3FCDBE-B451-06D9-4B26-8D91D758BF97}"/>
          </ac:picMkLst>
        </pc:picChg>
        <pc:picChg chg="add mod">
          <ac:chgData name="Charlotte Sitz" userId="90222d14-a217-4de2-a1da-678960bc0072" providerId="ADAL" clId="{1B684898-86DA-459F-8E57-D88E82747FC9}" dt="2024-01-04T16:37:51.958" v="1312" actId="1076"/>
          <ac:picMkLst>
            <pc:docMk/>
            <pc:sldMk cId="2595008653" sldId="1489581015"/>
            <ac:picMk id="40" creationId="{2C4F9B96-7F07-943F-6449-7D7EA693F5AF}"/>
          </ac:picMkLst>
        </pc:picChg>
        <pc:picChg chg="add mod">
          <ac:chgData name="Charlotte Sitz" userId="90222d14-a217-4de2-a1da-678960bc0072" providerId="ADAL" clId="{1B684898-86DA-459F-8E57-D88E82747FC9}" dt="2024-01-04T16:37:25.390" v="1306" actId="1076"/>
          <ac:picMkLst>
            <pc:docMk/>
            <pc:sldMk cId="2595008653" sldId="1489581015"/>
            <ac:picMk id="1026" creationId="{8897F86E-FC09-0CD2-29B0-A4C919DB784B}"/>
          </ac:picMkLst>
        </pc:picChg>
      </pc:sldChg>
      <pc:sldChg chg="del">
        <pc:chgData name="Charlotte Sitz" userId="90222d14-a217-4de2-a1da-678960bc0072" providerId="ADAL" clId="{1B684898-86DA-459F-8E57-D88E82747FC9}" dt="2024-01-04T12:48:57.216" v="14" actId="2696"/>
        <pc:sldMkLst>
          <pc:docMk/>
          <pc:sldMk cId="630402344" sldId="1489581016"/>
        </pc:sldMkLst>
      </pc:sldChg>
      <pc:sldChg chg="del">
        <pc:chgData name="Charlotte Sitz" userId="90222d14-a217-4de2-a1da-678960bc0072" providerId="ADAL" clId="{1B684898-86DA-459F-8E57-D88E82747FC9}" dt="2024-01-04T12:55:24.937" v="330" actId="2696"/>
        <pc:sldMkLst>
          <pc:docMk/>
          <pc:sldMk cId="2906411304" sldId="1489581017"/>
        </pc:sldMkLst>
      </pc:sldChg>
      <pc:sldChg chg="del">
        <pc:chgData name="Charlotte Sitz" userId="90222d14-a217-4de2-a1da-678960bc0072" providerId="ADAL" clId="{1B684898-86DA-459F-8E57-D88E82747FC9}" dt="2024-01-04T15:03:41.505" v="1115" actId="2696"/>
        <pc:sldMkLst>
          <pc:docMk/>
          <pc:sldMk cId="3825754970" sldId="1489581018"/>
        </pc:sldMkLst>
      </pc:sldChg>
      <pc:sldChg chg="del">
        <pc:chgData name="Charlotte Sitz" userId="90222d14-a217-4de2-a1da-678960bc0072" providerId="ADAL" clId="{1B684898-86DA-459F-8E57-D88E82747FC9}" dt="2024-01-04T13:17:51.579" v="694" actId="2696"/>
        <pc:sldMkLst>
          <pc:docMk/>
          <pc:sldMk cId="1596279484" sldId="1489581019"/>
        </pc:sldMkLst>
      </pc:sldChg>
      <pc:sldChg chg="addSp modSp add mod modAnim modShow">
        <pc:chgData name="Charlotte Sitz" userId="90222d14-a217-4de2-a1da-678960bc0072" providerId="ADAL" clId="{1B684898-86DA-459F-8E57-D88E82747FC9}" dt="2024-01-05T09:07:03.227" v="1436"/>
        <pc:sldMkLst>
          <pc:docMk/>
          <pc:sldMk cId="1475834540" sldId="1489581020"/>
        </pc:sldMkLst>
        <pc:picChg chg="add mod">
          <ac:chgData name="Charlotte Sitz" userId="90222d14-a217-4de2-a1da-678960bc0072" providerId="ADAL" clId="{1B684898-86DA-459F-8E57-D88E82747FC9}" dt="2024-01-04T13:02:50.700" v="448"/>
          <ac:picMkLst>
            <pc:docMk/>
            <pc:sldMk cId="1475834540" sldId="1489581020"/>
            <ac:picMk id="2" creationId="{F84B0965-A586-976B-422C-9CF8E8338951}"/>
          </ac:picMkLst>
        </pc:picChg>
      </pc:sldChg>
      <pc:sldChg chg="addSp delSp modSp add mod delAnim modAnim chgLayout">
        <pc:chgData name="Charlotte Sitz" userId="90222d14-a217-4de2-a1da-678960bc0072" providerId="ADAL" clId="{1B684898-86DA-459F-8E57-D88E82747FC9}" dt="2024-01-05T10:13:18.526" v="2298" actId="1076"/>
        <pc:sldMkLst>
          <pc:docMk/>
          <pc:sldMk cId="4131929394" sldId="1489581021"/>
        </pc:sldMkLst>
        <pc:spChg chg="add del mod ord">
          <ac:chgData name="Charlotte Sitz" userId="90222d14-a217-4de2-a1da-678960bc0072" providerId="ADAL" clId="{1B684898-86DA-459F-8E57-D88E82747FC9}" dt="2024-01-04T13:07:35.933" v="636" actId="478"/>
          <ac:spMkLst>
            <pc:docMk/>
            <pc:sldMk cId="4131929394" sldId="1489581021"/>
            <ac:spMk id="2" creationId="{08254FDA-CB8C-D510-B58F-F6DC3FD8A87A}"/>
          </ac:spMkLst>
        </pc:spChg>
        <pc:spChg chg="add mod">
          <ac:chgData name="Charlotte Sitz" userId="90222d14-a217-4de2-a1da-678960bc0072" providerId="ADAL" clId="{1B684898-86DA-459F-8E57-D88E82747FC9}" dt="2024-01-05T10:13:18.526" v="2298" actId="1076"/>
          <ac:spMkLst>
            <pc:docMk/>
            <pc:sldMk cId="4131929394" sldId="1489581021"/>
            <ac:spMk id="3" creationId="{BE02B7BC-4D2A-6996-9EC8-496E91111B19}"/>
          </ac:spMkLst>
        </pc:spChg>
        <pc:spChg chg="mod ord">
          <ac:chgData name="Charlotte Sitz" userId="90222d14-a217-4de2-a1da-678960bc0072" providerId="ADAL" clId="{1B684898-86DA-459F-8E57-D88E82747FC9}" dt="2024-01-04T13:05:56.079" v="623" actId="20577"/>
          <ac:spMkLst>
            <pc:docMk/>
            <pc:sldMk cId="4131929394" sldId="1489581021"/>
            <ac:spMk id="4" creationId="{CF754776-1ED8-FB38-1014-0C692065F791}"/>
          </ac:spMkLst>
        </pc:spChg>
        <pc:spChg chg="mod ord">
          <ac:chgData name="Charlotte Sitz" userId="90222d14-a217-4de2-a1da-678960bc0072" providerId="ADAL" clId="{1B684898-86DA-459F-8E57-D88E82747FC9}" dt="2024-01-04T13:05:37.830" v="568" actId="20577"/>
          <ac:spMkLst>
            <pc:docMk/>
            <pc:sldMk cId="4131929394" sldId="1489581021"/>
            <ac:spMk id="6" creationId="{0494D2F8-2717-7A1D-4EF0-D9C760FAEEDA}"/>
          </ac:spMkLst>
        </pc:spChg>
        <pc:spChg chg="del">
          <ac:chgData name="Charlotte Sitz" userId="90222d14-a217-4de2-a1da-678960bc0072" providerId="ADAL" clId="{1B684898-86DA-459F-8E57-D88E82747FC9}" dt="2024-01-04T13:05:10.566" v="513" actId="478"/>
          <ac:spMkLst>
            <pc:docMk/>
            <pc:sldMk cId="4131929394" sldId="1489581021"/>
            <ac:spMk id="8" creationId="{EC427478-8424-A928-79F5-83A88EB346C2}"/>
          </ac:spMkLst>
        </pc:spChg>
        <pc:spChg chg="del">
          <ac:chgData name="Charlotte Sitz" userId="90222d14-a217-4de2-a1da-678960bc0072" providerId="ADAL" clId="{1B684898-86DA-459F-8E57-D88E82747FC9}" dt="2024-01-04T13:05:10.566" v="513" actId="478"/>
          <ac:spMkLst>
            <pc:docMk/>
            <pc:sldMk cId="4131929394" sldId="1489581021"/>
            <ac:spMk id="9" creationId="{6397090D-0F81-AEDB-4B0A-675AD3708094}"/>
          </ac:spMkLst>
        </pc:spChg>
        <pc:spChg chg="del">
          <ac:chgData name="Charlotte Sitz" userId="90222d14-a217-4de2-a1da-678960bc0072" providerId="ADAL" clId="{1B684898-86DA-459F-8E57-D88E82747FC9}" dt="2024-01-04T13:05:10.566" v="513" actId="478"/>
          <ac:spMkLst>
            <pc:docMk/>
            <pc:sldMk cId="4131929394" sldId="1489581021"/>
            <ac:spMk id="10" creationId="{3137D3B7-7582-ECCC-61E4-89EDF1C0E872}"/>
          </ac:spMkLst>
        </pc:spChg>
        <pc:spChg chg="del">
          <ac:chgData name="Charlotte Sitz" userId="90222d14-a217-4de2-a1da-678960bc0072" providerId="ADAL" clId="{1B684898-86DA-459F-8E57-D88E82747FC9}" dt="2024-01-04T13:05:10.566" v="513" actId="478"/>
          <ac:spMkLst>
            <pc:docMk/>
            <pc:sldMk cId="4131929394" sldId="1489581021"/>
            <ac:spMk id="11" creationId="{7C49BD4D-A4BB-B9FF-6959-FCACBB171A69}"/>
          </ac:spMkLst>
        </pc:spChg>
        <pc:spChg chg="del">
          <ac:chgData name="Charlotte Sitz" userId="90222d14-a217-4de2-a1da-678960bc0072" providerId="ADAL" clId="{1B684898-86DA-459F-8E57-D88E82747FC9}" dt="2024-01-04T13:05:10.566" v="513" actId="478"/>
          <ac:spMkLst>
            <pc:docMk/>
            <pc:sldMk cId="4131929394" sldId="1489581021"/>
            <ac:spMk id="12" creationId="{55AB2A83-FE02-7CEC-B826-1DB8928DF030}"/>
          </ac:spMkLst>
        </pc:spChg>
        <pc:spChg chg="del">
          <ac:chgData name="Charlotte Sitz" userId="90222d14-a217-4de2-a1da-678960bc0072" providerId="ADAL" clId="{1B684898-86DA-459F-8E57-D88E82747FC9}" dt="2024-01-04T13:05:10.566" v="513" actId="478"/>
          <ac:spMkLst>
            <pc:docMk/>
            <pc:sldMk cId="4131929394" sldId="1489581021"/>
            <ac:spMk id="33" creationId="{3CC069B4-6868-CBB2-D5E1-E7D2C281C41D}"/>
          </ac:spMkLst>
        </pc:spChg>
        <pc:grpChg chg="del">
          <ac:chgData name="Charlotte Sitz" userId="90222d14-a217-4de2-a1da-678960bc0072" providerId="ADAL" clId="{1B684898-86DA-459F-8E57-D88E82747FC9}" dt="2024-01-04T13:05:10.566" v="513" actId="478"/>
          <ac:grpSpMkLst>
            <pc:docMk/>
            <pc:sldMk cId="4131929394" sldId="1489581021"/>
            <ac:grpSpMk id="17" creationId="{237AAC3E-C7B1-8040-FF52-40ED9D0A6695}"/>
          </ac:grpSpMkLst>
        </pc:grpChg>
        <pc:picChg chg="add del mod">
          <ac:chgData name="Charlotte Sitz" userId="90222d14-a217-4de2-a1da-678960bc0072" providerId="ADAL" clId="{1B684898-86DA-459F-8E57-D88E82747FC9}" dt="2024-01-05T10:12:56.838" v="2290" actId="478"/>
          <ac:picMkLst>
            <pc:docMk/>
            <pc:sldMk cId="4131929394" sldId="1489581021"/>
            <ac:picMk id="5" creationId="{6119452B-F701-1BD1-3368-85C804C723D4}"/>
          </ac:picMkLst>
        </pc:picChg>
        <pc:picChg chg="add mod">
          <ac:chgData name="Charlotte Sitz" userId="90222d14-a217-4de2-a1da-678960bc0072" providerId="ADAL" clId="{1B684898-86DA-459F-8E57-D88E82747FC9}" dt="2024-01-05T10:13:16.126" v="2297" actId="1076"/>
          <ac:picMkLst>
            <pc:docMk/>
            <pc:sldMk cId="4131929394" sldId="1489581021"/>
            <ac:picMk id="7" creationId="{B37BBABC-DDDC-AD38-F76B-3BEB20A32B80}"/>
          </ac:picMkLst>
        </pc:picChg>
        <pc:picChg chg="del">
          <ac:chgData name="Charlotte Sitz" userId="90222d14-a217-4de2-a1da-678960bc0072" providerId="ADAL" clId="{1B684898-86DA-459F-8E57-D88E82747FC9}" dt="2024-01-04T13:05:10.566" v="513" actId="478"/>
          <ac:picMkLst>
            <pc:docMk/>
            <pc:sldMk cId="4131929394" sldId="1489581021"/>
            <ac:picMk id="13" creationId="{6E17B789-909C-FCA0-8FFC-7F0E4C2E1476}"/>
          </ac:picMkLst>
        </pc:picChg>
        <pc:picChg chg="del">
          <ac:chgData name="Charlotte Sitz" userId="90222d14-a217-4de2-a1da-678960bc0072" providerId="ADAL" clId="{1B684898-86DA-459F-8E57-D88E82747FC9}" dt="2024-01-04T13:05:10.566" v="513" actId="478"/>
          <ac:picMkLst>
            <pc:docMk/>
            <pc:sldMk cId="4131929394" sldId="1489581021"/>
            <ac:picMk id="14" creationId="{7222BE28-329E-92A7-C373-ED5C26ABBFF4}"/>
          </ac:picMkLst>
        </pc:picChg>
        <pc:picChg chg="del">
          <ac:chgData name="Charlotte Sitz" userId="90222d14-a217-4de2-a1da-678960bc0072" providerId="ADAL" clId="{1B684898-86DA-459F-8E57-D88E82747FC9}" dt="2024-01-04T13:05:10.566" v="513" actId="478"/>
          <ac:picMkLst>
            <pc:docMk/>
            <pc:sldMk cId="4131929394" sldId="1489581021"/>
            <ac:picMk id="15" creationId="{25C46C6D-4227-A382-9921-9360012C52C6}"/>
          </ac:picMkLst>
        </pc:picChg>
        <pc:picChg chg="del">
          <ac:chgData name="Charlotte Sitz" userId="90222d14-a217-4de2-a1da-678960bc0072" providerId="ADAL" clId="{1B684898-86DA-459F-8E57-D88E82747FC9}" dt="2024-01-04T13:05:10.566" v="513" actId="478"/>
          <ac:picMkLst>
            <pc:docMk/>
            <pc:sldMk cId="4131929394" sldId="1489581021"/>
            <ac:picMk id="16" creationId="{28EB7D5F-7ECE-2240-76A1-A5CD38F4CE48}"/>
          </ac:picMkLst>
        </pc:picChg>
        <pc:picChg chg="add mod modCrop">
          <ac:chgData name="Charlotte Sitz" userId="90222d14-a217-4de2-a1da-678960bc0072" providerId="ADAL" clId="{1B684898-86DA-459F-8E57-D88E82747FC9}" dt="2024-01-05T10:13:14.261" v="2296" actId="1076"/>
          <ac:picMkLst>
            <pc:docMk/>
            <pc:sldMk cId="4131929394" sldId="1489581021"/>
            <ac:picMk id="22" creationId="{98FB60E3-4E0E-51E0-B359-A7079E8B2399}"/>
          </ac:picMkLst>
        </pc:picChg>
      </pc:sldChg>
      <pc:sldChg chg="addSp delSp modSp add del mod delAnim modAnim">
        <pc:chgData name="Charlotte Sitz" userId="90222d14-a217-4de2-a1da-678960bc0072" providerId="ADAL" clId="{1B684898-86DA-459F-8E57-D88E82747FC9}" dt="2024-01-05T10:12:43.356" v="2287" actId="2696"/>
        <pc:sldMkLst>
          <pc:docMk/>
          <pc:sldMk cId="1752359486" sldId="1489581022"/>
        </pc:sldMkLst>
        <pc:spChg chg="mod">
          <ac:chgData name="Charlotte Sitz" userId="90222d14-a217-4de2-a1da-678960bc0072" providerId="ADAL" clId="{1B684898-86DA-459F-8E57-D88E82747FC9}" dt="2024-01-04T13:08:43.142" v="658" actId="403"/>
          <ac:spMkLst>
            <pc:docMk/>
            <pc:sldMk cId="1752359486" sldId="1489581022"/>
            <ac:spMk id="3" creationId="{BE02B7BC-4D2A-6996-9EC8-496E91111B19}"/>
          </ac:spMkLst>
        </pc:spChg>
        <pc:spChg chg="mod">
          <ac:chgData name="Charlotte Sitz" userId="90222d14-a217-4de2-a1da-678960bc0072" providerId="ADAL" clId="{1B684898-86DA-459F-8E57-D88E82747FC9}" dt="2024-01-04T13:09:24.880" v="689" actId="20577"/>
          <ac:spMkLst>
            <pc:docMk/>
            <pc:sldMk cId="1752359486" sldId="1489581022"/>
            <ac:spMk id="4" creationId="{CF754776-1ED8-FB38-1014-0C692065F791}"/>
          </ac:spMkLst>
        </pc:spChg>
        <pc:picChg chg="add mod">
          <ac:chgData name="Charlotte Sitz" userId="90222d14-a217-4de2-a1da-678960bc0072" providerId="ADAL" clId="{1B684898-86DA-459F-8E57-D88E82747FC9}" dt="2024-01-04T13:08:21.277" v="653" actId="1076"/>
          <ac:picMkLst>
            <pc:docMk/>
            <pc:sldMk cId="1752359486" sldId="1489581022"/>
            <ac:picMk id="2" creationId="{20342D77-889B-F5C9-8243-C85479DD7A4C}"/>
          </ac:picMkLst>
        </pc:picChg>
        <pc:picChg chg="del">
          <ac:chgData name="Charlotte Sitz" userId="90222d14-a217-4de2-a1da-678960bc0072" providerId="ADAL" clId="{1B684898-86DA-459F-8E57-D88E82747FC9}" dt="2024-01-04T13:08:02.625" v="647" actId="478"/>
          <ac:picMkLst>
            <pc:docMk/>
            <pc:sldMk cId="1752359486" sldId="1489581022"/>
            <ac:picMk id="5" creationId="{6119452B-F701-1BD1-3368-85C804C723D4}"/>
          </ac:picMkLst>
        </pc:picChg>
        <pc:picChg chg="del">
          <ac:chgData name="Charlotte Sitz" userId="90222d14-a217-4de2-a1da-678960bc0072" providerId="ADAL" clId="{1B684898-86DA-459F-8E57-D88E82747FC9}" dt="2024-01-04T13:08:03.095" v="648" actId="478"/>
          <ac:picMkLst>
            <pc:docMk/>
            <pc:sldMk cId="1752359486" sldId="1489581022"/>
            <ac:picMk id="7" creationId="{B37BBABC-DDDC-AD38-F76B-3BEB20A32B80}"/>
          </ac:picMkLst>
        </pc:picChg>
        <pc:picChg chg="add mod">
          <ac:chgData name="Charlotte Sitz" userId="90222d14-a217-4de2-a1da-678960bc0072" providerId="ADAL" clId="{1B684898-86DA-459F-8E57-D88E82747FC9}" dt="2024-01-04T13:08:12.453" v="650" actId="1076"/>
          <ac:picMkLst>
            <pc:docMk/>
            <pc:sldMk cId="1752359486" sldId="1489581022"/>
            <ac:picMk id="8" creationId="{8966D618-5EB2-2C4C-9F0D-86C4F0C41B4F}"/>
          </ac:picMkLst>
        </pc:picChg>
      </pc:sldChg>
      <pc:sldChg chg="addSp delSp modSp add del mod delAnim modAnim">
        <pc:chgData name="Charlotte Sitz" userId="90222d14-a217-4de2-a1da-678960bc0072" providerId="ADAL" clId="{1B684898-86DA-459F-8E57-D88E82747FC9}" dt="2024-01-05T10:33:03.504" v="2555" actId="2696"/>
        <pc:sldMkLst>
          <pc:docMk/>
          <pc:sldMk cId="2916859352" sldId="1489581023"/>
        </pc:sldMkLst>
        <pc:spChg chg="del">
          <ac:chgData name="Charlotte Sitz" userId="90222d14-a217-4de2-a1da-678960bc0072" providerId="ADAL" clId="{1B684898-86DA-459F-8E57-D88E82747FC9}" dt="2024-01-04T13:09:06.079" v="664" actId="478"/>
          <ac:spMkLst>
            <pc:docMk/>
            <pc:sldMk cId="2916859352" sldId="1489581023"/>
            <ac:spMk id="3" creationId="{BE02B7BC-4D2A-6996-9EC8-496E91111B19}"/>
          </ac:spMkLst>
        </pc:spChg>
        <pc:spChg chg="mod">
          <ac:chgData name="Charlotte Sitz" userId="90222d14-a217-4de2-a1da-678960bc0072" providerId="ADAL" clId="{1B684898-86DA-459F-8E57-D88E82747FC9}" dt="2024-01-04T13:09:33.119" v="692"/>
          <ac:spMkLst>
            <pc:docMk/>
            <pc:sldMk cId="2916859352" sldId="1489581023"/>
            <ac:spMk id="4" creationId="{CF754776-1ED8-FB38-1014-0C692065F791}"/>
          </ac:spMkLst>
        </pc:spChg>
        <pc:picChg chg="del">
          <ac:chgData name="Charlotte Sitz" userId="90222d14-a217-4de2-a1da-678960bc0072" providerId="ADAL" clId="{1B684898-86DA-459F-8E57-D88E82747FC9}" dt="2024-01-04T13:09:02.186" v="661" actId="478"/>
          <ac:picMkLst>
            <pc:docMk/>
            <pc:sldMk cId="2916859352" sldId="1489581023"/>
            <ac:picMk id="2" creationId="{20342D77-889B-F5C9-8243-C85479DD7A4C}"/>
          </ac:picMkLst>
        </pc:picChg>
        <pc:picChg chg="add del mod">
          <ac:chgData name="Charlotte Sitz" userId="90222d14-a217-4de2-a1da-678960bc0072" providerId="ADAL" clId="{1B684898-86DA-459F-8E57-D88E82747FC9}" dt="2024-01-04T14:34:51.335" v="1009" actId="478"/>
          <ac:picMkLst>
            <pc:docMk/>
            <pc:sldMk cId="2916859352" sldId="1489581023"/>
            <ac:picMk id="5" creationId="{B04968F1-7795-2C32-E419-608F05E382AE}"/>
          </ac:picMkLst>
        </pc:picChg>
        <pc:picChg chg="add mod">
          <ac:chgData name="Charlotte Sitz" userId="90222d14-a217-4de2-a1da-678960bc0072" providerId="ADAL" clId="{1B684898-86DA-459F-8E57-D88E82747FC9}" dt="2024-01-04T13:09:11.157" v="665" actId="1076"/>
          <ac:picMkLst>
            <pc:docMk/>
            <pc:sldMk cId="2916859352" sldId="1489581023"/>
            <ac:picMk id="7" creationId="{B45798CE-52EB-1B6A-2DAB-D2D090789F94}"/>
          </ac:picMkLst>
        </pc:picChg>
        <pc:picChg chg="del">
          <ac:chgData name="Charlotte Sitz" userId="90222d14-a217-4de2-a1da-678960bc0072" providerId="ADAL" clId="{1B684898-86DA-459F-8E57-D88E82747FC9}" dt="2024-01-04T13:09:02.834" v="662" actId="478"/>
          <ac:picMkLst>
            <pc:docMk/>
            <pc:sldMk cId="2916859352" sldId="1489581023"/>
            <ac:picMk id="8" creationId="{8966D618-5EB2-2C4C-9F0D-86C4F0C41B4F}"/>
          </ac:picMkLst>
        </pc:picChg>
        <pc:picChg chg="add del mod">
          <ac:chgData name="Charlotte Sitz" userId="90222d14-a217-4de2-a1da-678960bc0072" providerId="ADAL" clId="{1B684898-86DA-459F-8E57-D88E82747FC9}" dt="2024-01-04T14:34:50.994" v="1008" actId="478"/>
          <ac:picMkLst>
            <pc:docMk/>
            <pc:sldMk cId="2916859352" sldId="1489581023"/>
            <ac:picMk id="9" creationId="{B61BE87D-7D06-88FB-0F8E-08BA3BFF7F0E}"/>
          </ac:picMkLst>
        </pc:picChg>
        <pc:picChg chg="add mod">
          <ac:chgData name="Charlotte Sitz" userId="90222d14-a217-4de2-a1da-678960bc0072" providerId="ADAL" clId="{1B684898-86DA-459F-8E57-D88E82747FC9}" dt="2024-01-04T14:35:04.282" v="1012" actId="1076"/>
          <ac:picMkLst>
            <pc:docMk/>
            <pc:sldMk cId="2916859352" sldId="1489581023"/>
            <ac:picMk id="11" creationId="{B2DD7EAB-AD48-36CA-69FD-19F36E3E56A9}"/>
          </ac:picMkLst>
        </pc:picChg>
      </pc:sldChg>
      <pc:sldChg chg="addSp delSp modSp add mod ord delAnim modAnim chgLayout">
        <pc:chgData name="Charlotte Sitz" userId="90222d14-a217-4de2-a1da-678960bc0072" providerId="ADAL" clId="{1B684898-86DA-459F-8E57-D88E82747FC9}" dt="2024-01-05T12:32:30.370" v="3863"/>
        <pc:sldMkLst>
          <pc:docMk/>
          <pc:sldMk cId="3070953154" sldId="1489581024"/>
        </pc:sldMkLst>
        <pc:spChg chg="del">
          <ac:chgData name="Charlotte Sitz" userId="90222d14-a217-4de2-a1da-678960bc0072" providerId="ADAL" clId="{1B684898-86DA-459F-8E57-D88E82747FC9}" dt="2024-01-04T13:52:35.105" v="779" actId="478"/>
          <ac:spMkLst>
            <pc:docMk/>
            <pc:sldMk cId="3070953154" sldId="1489581024"/>
            <ac:spMk id="3" creationId="{BE02B7BC-4D2A-6996-9EC8-496E91111B19}"/>
          </ac:spMkLst>
        </pc:spChg>
        <pc:spChg chg="mod ord">
          <ac:chgData name="Charlotte Sitz" userId="90222d14-a217-4de2-a1da-678960bc0072" providerId="ADAL" clId="{1B684898-86DA-459F-8E57-D88E82747FC9}" dt="2024-01-04T13:52:38.930" v="780" actId="700"/>
          <ac:spMkLst>
            <pc:docMk/>
            <pc:sldMk cId="3070953154" sldId="1489581024"/>
            <ac:spMk id="4" creationId="{CF754776-1ED8-FB38-1014-0C692065F791}"/>
          </ac:spMkLst>
        </pc:spChg>
        <pc:spChg chg="add mod ord">
          <ac:chgData name="Charlotte Sitz" userId="90222d14-a217-4de2-a1da-678960bc0072" providerId="ADAL" clId="{1B684898-86DA-459F-8E57-D88E82747FC9}" dt="2024-01-05T10:20:15.040" v="2442" actId="113"/>
          <ac:spMkLst>
            <pc:docMk/>
            <pc:sldMk cId="3070953154" sldId="1489581024"/>
            <ac:spMk id="5" creationId="{60D0C098-E24F-0F74-165B-B8F9533C947C}"/>
          </ac:spMkLst>
        </pc:spChg>
        <pc:spChg chg="mod ord">
          <ac:chgData name="Charlotte Sitz" userId="90222d14-a217-4de2-a1da-678960bc0072" providerId="ADAL" clId="{1B684898-86DA-459F-8E57-D88E82747FC9}" dt="2024-01-04T13:52:38.930" v="780" actId="700"/>
          <ac:spMkLst>
            <pc:docMk/>
            <pc:sldMk cId="3070953154" sldId="1489581024"/>
            <ac:spMk id="6" creationId="{0494D2F8-2717-7A1D-4EF0-D9C760FAEEDA}"/>
          </ac:spMkLst>
        </pc:spChg>
        <pc:picChg chg="del">
          <ac:chgData name="Charlotte Sitz" userId="90222d14-a217-4de2-a1da-678960bc0072" providerId="ADAL" clId="{1B684898-86DA-459F-8E57-D88E82747FC9}" dt="2024-01-04T13:52:33.838" v="777" actId="478"/>
          <ac:picMkLst>
            <pc:docMk/>
            <pc:sldMk cId="3070953154" sldId="1489581024"/>
            <ac:picMk id="2" creationId="{20342D77-889B-F5C9-8243-C85479DD7A4C}"/>
          </ac:picMkLst>
        </pc:picChg>
        <pc:picChg chg="add mod modCrop">
          <ac:chgData name="Charlotte Sitz" userId="90222d14-a217-4de2-a1da-678960bc0072" providerId="ADAL" clId="{1B684898-86DA-459F-8E57-D88E82747FC9}" dt="2024-01-05T10:20:21.776" v="2447" actId="1076"/>
          <ac:picMkLst>
            <pc:docMk/>
            <pc:sldMk cId="3070953154" sldId="1489581024"/>
            <ac:picMk id="3" creationId="{CADC1B0A-BD78-6EF3-93FF-0A8E4E5BE406}"/>
          </ac:picMkLst>
        </pc:picChg>
        <pc:picChg chg="add mod">
          <ac:chgData name="Charlotte Sitz" userId="90222d14-a217-4de2-a1da-678960bc0072" providerId="ADAL" clId="{1B684898-86DA-459F-8E57-D88E82747FC9}" dt="2024-01-05T10:20:24.976" v="2448" actId="1076"/>
          <ac:picMkLst>
            <pc:docMk/>
            <pc:sldMk cId="3070953154" sldId="1489581024"/>
            <ac:picMk id="7" creationId="{BDC2B5BD-5003-38CC-5DBB-2D3760E380DC}"/>
          </ac:picMkLst>
        </pc:picChg>
        <pc:picChg chg="del">
          <ac:chgData name="Charlotte Sitz" userId="90222d14-a217-4de2-a1da-678960bc0072" providerId="ADAL" clId="{1B684898-86DA-459F-8E57-D88E82747FC9}" dt="2024-01-04T13:52:34.307" v="778" actId="478"/>
          <ac:picMkLst>
            <pc:docMk/>
            <pc:sldMk cId="3070953154" sldId="1489581024"/>
            <ac:picMk id="8" creationId="{8966D618-5EB2-2C4C-9F0D-86C4F0C41B4F}"/>
          </ac:picMkLst>
        </pc:picChg>
        <pc:picChg chg="add mod">
          <ac:chgData name="Charlotte Sitz" userId="90222d14-a217-4de2-a1da-678960bc0072" providerId="ADAL" clId="{1B684898-86DA-459F-8E57-D88E82747FC9}" dt="2024-01-05T10:20:20.743" v="2446" actId="1076"/>
          <ac:picMkLst>
            <pc:docMk/>
            <pc:sldMk cId="3070953154" sldId="1489581024"/>
            <ac:picMk id="2050" creationId="{C648BD27-1EB9-7296-9448-863F2F4098DF}"/>
          </ac:picMkLst>
        </pc:picChg>
        <pc:picChg chg="add mod">
          <ac:chgData name="Charlotte Sitz" userId="90222d14-a217-4de2-a1da-678960bc0072" providerId="ADAL" clId="{1B684898-86DA-459F-8E57-D88E82747FC9}" dt="2024-01-05T10:20:18.327" v="2444" actId="1076"/>
          <ac:picMkLst>
            <pc:docMk/>
            <pc:sldMk cId="3070953154" sldId="1489581024"/>
            <ac:picMk id="2052" creationId="{D062F479-0876-B9B3-B75F-D353CED20B9B}"/>
          </ac:picMkLst>
        </pc:picChg>
        <pc:picChg chg="add mod">
          <ac:chgData name="Charlotte Sitz" userId="90222d14-a217-4de2-a1da-678960bc0072" providerId="ADAL" clId="{1B684898-86DA-459F-8E57-D88E82747FC9}" dt="2024-01-05T10:22:07.451" v="2457" actId="1076"/>
          <ac:picMkLst>
            <pc:docMk/>
            <pc:sldMk cId="3070953154" sldId="1489581024"/>
            <ac:picMk id="2054" creationId="{7FA42F57-5C4D-E018-6EE2-E52D93BEEE96}"/>
          </ac:picMkLst>
        </pc:picChg>
      </pc:sldChg>
      <pc:sldChg chg="addSp delSp modSp add mod ord delAnim modAnim">
        <pc:chgData name="Charlotte Sitz" userId="90222d14-a217-4de2-a1da-678960bc0072" providerId="ADAL" clId="{1B684898-86DA-459F-8E57-D88E82747FC9}" dt="2024-01-05T10:19:12.317" v="2394"/>
        <pc:sldMkLst>
          <pc:docMk/>
          <pc:sldMk cId="3317752738" sldId="1489581025"/>
        </pc:sldMkLst>
        <pc:spChg chg="del">
          <ac:chgData name="Charlotte Sitz" userId="90222d14-a217-4de2-a1da-678960bc0072" providerId="ADAL" clId="{1B684898-86DA-459F-8E57-D88E82747FC9}" dt="2024-01-04T14:25:15.520" v="979" actId="478"/>
          <ac:spMkLst>
            <pc:docMk/>
            <pc:sldMk cId="3317752738" sldId="1489581025"/>
            <ac:spMk id="3" creationId="{BE02B7BC-4D2A-6996-9EC8-496E91111B19}"/>
          </ac:spMkLst>
        </pc:spChg>
        <pc:picChg chg="del">
          <ac:chgData name="Charlotte Sitz" userId="90222d14-a217-4de2-a1da-678960bc0072" providerId="ADAL" clId="{1B684898-86DA-459F-8E57-D88E82747FC9}" dt="2024-01-04T14:25:14.121" v="977" actId="478"/>
          <ac:picMkLst>
            <pc:docMk/>
            <pc:sldMk cId="3317752738" sldId="1489581025"/>
            <ac:picMk id="5" creationId="{6119452B-F701-1BD1-3368-85C804C723D4}"/>
          </ac:picMkLst>
        </pc:picChg>
        <pc:picChg chg="del">
          <ac:chgData name="Charlotte Sitz" userId="90222d14-a217-4de2-a1da-678960bc0072" providerId="ADAL" clId="{1B684898-86DA-459F-8E57-D88E82747FC9}" dt="2024-01-04T14:25:14.508" v="978" actId="478"/>
          <ac:picMkLst>
            <pc:docMk/>
            <pc:sldMk cId="3317752738" sldId="1489581025"/>
            <ac:picMk id="7" creationId="{B37BBABC-DDDC-AD38-F76B-3BEB20A32B80}"/>
          </ac:picMkLst>
        </pc:picChg>
        <pc:picChg chg="add mod">
          <ac:chgData name="Charlotte Sitz" userId="90222d14-a217-4de2-a1da-678960bc0072" providerId="ADAL" clId="{1B684898-86DA-459F-8E57-D88E82747FC9}" dt="2024-01-04T14:25:34.359" v="984" actId="1076"/>
          <ac:picMkLst>
            <pc:docMk/>
            <pc:sldMk cId="3317752738" sldId="1489581025"/>
            <ac:picMk id="8" creationId="{D578A61B-AD0E-D6FC-BFB8-F03F8D12F2FA}"/>
          </ac:picMkLst>
        </pc:picChg>
        <pc:picChg chg="del">
          <ac:chgData name="Charlotte Sitz" userId="90222d14-a217-4de2-a1da-678960bc0072" providerId="ADAL" clId="{1B684898-86DA-459F-8E57-D88E82747FC9}" dt="2024-01-04T14:25:13.745" v="976" actId="478"/>
          <ac:picMkLst>
            <pc:docMk/>
            <pc:sldMk cId="3317752738" sldId="1489581025"/>
            <ac:picMk id="22" creationId="{98FB60E3-4E0E-51E0-B359-A7079E8B2399}"/>
          </ac:picMkLst>
        </pc:picChg>
      </pc:sldChg>
      <pc:sldChg chg="addSp delSp modSp add mod ord delAnim">
        <pc:chgData name="Charlotte Sitz" userId="90222d14-a217-4de2-a1da-678960bc0072" providerId="ADAL" clId="{1B684898-86DA-459F-8E57-D88E82747FC9}" dt="2024-01-05T10:12:47.078" v="2289"/>
        <pc:sldMkLst>
          <pc:docMk/>
          <pc:sldMk cId="1058048675" sldId="1489581026"/>
        </pc:sldMkLst>
        <pc:spChg chg="add mod">
          <ac:chgData name="Charlotte Sitz" userId="90222d14-a217-4de2-a1da-678960bc0072" providerId="ADAL" clId="{1B684898-86DA-459F-8E57-D88E82747FC9}" dt="2024-01-05T10:12:17.714" v="2286" actId="2085"/>
          <ac:spMkLst>
            <pc:docMk/>
            <pc:sldMk cId="1058048675" sldId="1489581026"/>
            <ac:spMk id="2" creationId="{21D13855-4E73-2F14-BB2E-705E04BD49D3}"/>
          </ac:spMkLst>
        </pc:spChg>
        <pc:spChg chg="del">
          <ac:chgData name="Charlotte Sitz" userId="90222d14-a217-4de2-a1da-678960bc0072" providerId="ADAL" clId="{1B684898-86DA-459F-8E57-D88E82747FC9}" dt="2024-01-04T14:26:19.068" v="988" actId="478"/>
          <ac:spMkLst>
            <pc:docMk/>
            <pc:sldMk cId="1058048675" sldId="1489581026"/>
            <ac:spMk id="3" creationId="{BE02B7BC-4D2A-6996-9EC8-496E91111B19}"/>
          </ac:spMkLst>
        </pc:spChg>
        <pc:picChg chg="del">
          <ac:chgData name="Charlotte Sitz" userId="90222d14-a217-4de2-a1da-678960bc0072" providerId="ADAL" clId="{1B684898-86DA-459F-8E57-D88E82747FC9}" dt="2024-01-04T14:26:17.566" v="986" actId="478"/>
          <ac:picMkLst>
            <pc:docMk/>
            <pc:sldMk cId="1058048675" sldId="1489581026"/>
            <ac:picMk id="2" creationId="{20342D77-889B-F5C9-8243-C85479DD7A4C}"/>
          </ac:picMkLst>
        </pc:picChg>
        <pc:picChg chg="add mod modCrop">
          <ac:chgData name="Charlotte Sitz" userId="90222d14-a217-4de2-a1da-678960bc0072" providerId="ADAL" clId="{1B684898-86DA-459F-8E57-D88E82747FC9}" dt="2024-01-05T10:12:00.901" v="2283" actId="1076"/>
          <ac:picMkLst>
            <pc:docMk/>
            <pc:sldMk cId="1058048675" sldId="1489581026"/>
            <ac:picMk id="7" creationId="{F36B04CB-52A3-A677-CE7A-40530B6AA9D1}"/>
          </ac:picMkLst>
        </pc:picChg>
        <pc:picChg chg="del">
          <ac:chgData name="Charlotte Sitz" userId="90222d14-a217-4de2-a1da-678960bc0072" providerId="ADAL" clId="{1B684898-86DA-459F-8E57-D88E82747FC9}" dt="2024-01-04T14:26:18.127" v="987" actId="478"/>
          <ac:picMkLst>
            <pc:docMk/>
            <pc:sldMk cId="1058048675" sldId="1489581026"/>
            <ac:picMk id="8" creationId="{8966D618-5EB2-2C4C-9F0D-86C4F0C41B4F}"/>
          </ac:picMkLst>
        </pc:picChg>
      </pc:sldChg>
      <pc:sldChg chg="addSp delSp modSp add mod ord">
        <pc:chgData name="Charlotte Sitz" userId="90222d14-a217-4de2-a1da-678960bc0072" providerId="ADAL" clId="{1B684898-86DA-459F-8E57-D88E82747FC9}" dt="2024-01-05T12:33:18.009" v="3865" actId="732"/>
        <pc:sldMkLst>
          <pc:docMk/>
          <pc:sldMk cId="162667368" sldId="1489581027"/>
        </pc:sldMkLst>
        <pc:picChg chg="add mod modCrop">
          <ac:chgData name="Charlotte Sitz" userId="90222d14-a217-4de2-a1da-678960bc0072" providerId="ADAL" clId="{1B684898-86DA-459F-8E57-D88E82747FC9}" dt="2024-01-05T12:33:18.009" v="3865" actId="732"/>
          <ac:picMkLst>
            <pc:docMk/>
            <pc:sldMk cId="162667368" sldId="1489581027"/>
            <ac:picMk id="3" creationId="{612E76EB-7208-544B-BEC6-1C03CB5FCA1F}"/>
          </ac:picMkLst>
        </pc:picChg>
        <pc:picChg chg="del">
          <ac:chgData name="Charlotte Sitz" userId="90222d14-a217-4de2-a1da-678960bc0072" providerId="ADAL" clId="{1B684898-86DA-459F-8E57-D88E82747FC9}" dt="2024-01-04T14:27:34.801" v="993" actId="478"/>
          <ac:picMkLst>
            <pc:docMk/>
            <pc:sldMk cId="162667368" sldId="1489581027"/>
            <ac:picMk id="8" creationId="{D578A61B-AD0E-D6FC-BFB8-F03F8D12F2FA}"/>
          </ac:picMkLst>
        </pc:picChg>
      </pc:sldChg>
      <pc:sldChg chg="addSp delSp modSp add del mod delAnim modAnim">
        <pc:chgData name="Charlotte Sitz" userId="90222d14-a217-4de2-a1da-678960bc0072" providerId="ADAL" clId="{1B684898-86DA-459F-8E57-D88E82747FC9}" dt="2024-01-05T10:37:14.183" v="2560" actId="2696"/>
        <pc:sldMkLst>
          <pc:docMk/>
          <pc:sldMk cId="404129221" sldId="1489581028"/>
        </pc:sldMkLst>
        <pc:picChg chg="add mod">
          <ac:chgData name="Charlotte Sitz" userId="90222d14-a217-4de2-a1da-678960bc0072" providerId="ADAL" clId="{1B684898-86DA-459F-8E57-D88E82747FC9}" dt="2024-01-04T14:28:43.022" v="1004" actId="1076"/>
          <ac:picMkLst>
            <pc:docMk/>
            <pc:sldMk cId="404129221" sldId="1489581028"/>
            <ac:picMk id="3" creationId="{C99E26A1-CD36-252E-B9CC-18F23E71ACA1}"/>
          </ac:picMkLst>
        </pc:picChg>
        <pc:picChg chg="del">
          <ac:chgData name="Charlotte Sitz" userId="90222d14-a217-4de2-a1da-678960bc0072" providerId="ADAL" clId="{1B684898-86DA-459F-8E57-D88E82747FC9}" dt="2024-01-04T14:28:23.851" v="1000" actId="478"/>
          <ac:picMkLst>
            <pc:docMk/>
            <pc:sldMk cId="404129221" sldId="1489581028"/>
            <ac:picMk id="5" creationId="{B04968F1-7795-2C32-E419-608F05E382AE}"/>
          </ac:picMkLst>
        </pc:picChg>
        <pc:picChg chg="del">
          <ac:chgData name="Charlotte Sitz" userId="90222d14-a217-4de2-a1da-678960bc0072" providerId="ADAL" clId="{1B684898-86DA-459F-8E57-D88E82747FC9}" dt="2024-01-04T14:28:22.464" v="998" actId="478"/>
          <ac:picMkLst>
            <pc:docMk/>
            <pc:sldMk cId="404129221" sldId="1489581028"/>
            <ac:picMk id="7" creationId="{B45798CE-52EB-1B6A-2DAB-D2D090789F94}"/>
          </ac:picMkLst>
        </pc:picChg>
        <pc:picChg chg="add del">
          <ac:chgData name="Charlotte Sitz" userId="90222d14-a217-4de2-a1da-678960bc0072" providerId="ADAL" clId="{1B684898-86DA-459F-8E57-D88E82747FC9}" dt="2024-01-04T14:34:47.262" v="1006"/>
          <ac:picMkLst>
            <pc:docMk/>
            <pc:sldMk cId="404129221" sldId="1489581028"/>
            <ac:picMk id="8" creationId="{54082381-D6F0-A66C-F6C6-2DEDD4DE008C}"/>
          </ac:picMkLst>
        </pc:picChg>
        <pc:picChg chg="del">
          <ac:chgData name="Charlotte Sitz" userId="90222d14-a217-4de2-a1da-678960bc0072" providerId="ADAL" clId="{1B684898-86DA-459F-8E57-D88E82747FC9}" dt="2024-01-04T14:28:22.849" v="999" actId="478"/>
          <ac:picMkLst>
            <pc:docMk/>
            <pc:sldMk cId="404129221" sldId="1489581028"/>
            <ac:picMk id="9" creationId="{B61BE87D-7D06-88FB-0F8E-08BA3BFF7F0E}"/>
          </ac:picMkLst>
        </pc:picChg>
        <pc:picChg chg="add mod">
          <ac:chgData name="Charlotte Sitz" userId="90222d14-a217-4de2-a1da-678960bc0072" providerId="ADAL" clId="{1B684898-86DA-459F-8E57-D88E82747FC9}" dt="2024-01-04T14:34:48.322" v="1007"/>
          <ac:picMkLst>
            <pc:docMk/>
            <pc:sldMk cId="404129221" sldId="1489581028"/>
            <ac:picMk id="10" creationId="{A26E3D4B-8AAC-FFF3-A6C9-C561E80EA588}"/>
          </ac:picMkLst>
        </pc:picChg>
        <pc:picChg chg="add mod">
          <ac:chgData name="Charlotte Sitz" userId="90222d14-a217-4de2-a1da-678960bc0072" providerId="ADAL" clId="{1B684898-86DA-459F-8E57-D88E82747FC9}" dt="2024-01-04T14:34:48.322" v="1007"/>
          <ac:picMkLst>
            <pc:docMk/>
            <pc:sldMk cId="404129221" sldId="1489581028"/>
            <ac:picMk id="11" creationId="{09DE4B8B-7406-60ED-E7B0-2435E5262A77}"/>
          </ac:picMkLst>
        </pc:picChg>
      </pc:sldChg>
      <pc:sldChg chg="addSp modSp add mod">
        <pc:chgData name="Charlotte Sitz" userId="90222d14-a217-4de2-a1da-678960bc0072" providerId="ADAL" clId="{1B684898-86DA-459F-8E57-D88E82747FC9}" dt="2024-01-05T11:34:06.088" v="3858" actId="14100"/>
        <pc:sldMkLst>
          <pc:docMk/>
          <pc:sldMk cId="2467446168" sldId="1489581029"/>
        </pc:sldMkLst>
        <pc:spChg chg="mod">
          <ac:chgData name="Charlotte Sitz" userId="90222d14-a217-4de2-a1da-678960bc0072" providerId="ADAL" clId="{1B684898-86DA-459F-8E57-D88E82747FC9}" dt="2024-01-05T10:39:25.886" v="2569"/>
          <ac:spMkLst>
            <pc:docMk/>
            <pc:sldMk cId="2467446168" sldId="1489581029"/>
            <ac:spMk id="4" creationId="{CF754776-1ED8-FB38-1014-0C692065F791}"/>
          </ac:spMkLst>
        </pc:spChg>
        <pc:spChg chg="add mod">
          <ac:chgData name="Charlotte Sitz" userId="90222d14-a217-4de2-a1da-678960bc0072" providerId="ADAL" clId="{1B684898-86DA-459F-8E57-D88E82747FC9}" dt="2024-01-05T11:29:41.607" v="3744" actId="14100"/>
          <ac:spMkLst>
            <pc:docMk/>
            <pc:sldMk cId="2467446168" sldId="1489581029"/>
            <ac:spMk id="9" creationId="{9ABD3F1E-3C4B-7DB3-313D-31E76B50103C}"/>
          </ac:spMkLst>
        </pc:spChg>
        <pc:spChg chg="add mod">
          <ac:chgData name="Charlotte Sitz" userId="90222d14-a217-4de2-a1da-678960bc0072" providerId="ADAL" clId="{1B684898-86DA-459F-8E57-D88E82747FC9}" dt="2024-01-05T11:34:03.154" v="3857" actId="14100"/>
          <ac:spMkLst>
            <pc:docMk/>
            <pc:sldMk cId="2467446168" sldId="1489581029"/>
            <ac:spMk id="13" creationId="{71F27CBE-6890-25C4-50CB-6B7972A3C0AC}"/>
          </ac:spMkLst>
        </pc:spChg>
        <pc:picChg chg="add mod modCrop">
          <ac:chgData name="Charlotte Sitz" userId="90222d14-a217-4de2-a1da-678960bc0072" providerId="ADAL" clId="{1B684898-86DA-459F-8E57-D88E82747FC9}" dt="2024-01-05T10:39:15.676" v="2568" actId="1076"/>
          <ac:picMkLst>
            <pc:docMk/>
            <pc:sldMk cId="2467446168" sldId="1489581029"/>
            <ac:picMk id="3" creationId="{E61EF141-1C01-4B8F-E836-CC0803C2BD86}"/>
          </ac:picMkLst>
        </pc:picChg>
        <pc:picChg chg="add mod">
          <ac:chgData name="Charlotte Sitz" userId="90222d14-a217-4de2-a1da-678960bc0072" providerId="ADAL" clId="{1B684898-86DA-459F-8E57-D88E82747FC9}" dt="2024-01-05T11:34:06.088" v="3858" actId="14100"/>
          <ac:picMkLst>
            <pc:docMk/>
            <pc:sldMk cId="2467446168" sldId="1489581029"/>
            <ac:picMk id="7" creationId="{38A1720C-5B86-828C-493E-8AFDBD9884FF}"/>
          </ac:picMkLst>
        </pc:picChg>
        <pc:picChg chg="add mod">
          <ac:chgData name="Charlotte Sitz" userId="90222d14-a217-4de2-a1da-678960bc0072" providerId="ADAL" clId="{1B684898-86DA-459F-8E57-D88E82747FC9}" dt="2024-01-05T11:30:12.340" v="3747" actId="1076"/>
          <ac:picMkLst>
            <pc:docMk/>
            <pc:sldMk cId="2467446168" sldId="1489581029"/>
            <ac:picMk id="11" creationId="{D603C09C-45FE-4C2A-8083-F8107469E2D1}"/>
          </ac:picMkLst>
        </pc:picChg>
      </pc:sldChg>
      <pc:sldChg chg="addSp delSp modSp add mod ord delAnim">
        <pc:chgData name="Charlotte Sitz" userId="90222d14-a217-4de2-a1da-678960bc0072" providerId="ADAL" clId="{1B684898-86DA-459F-8E57-D88E82747FC9}" dt="2024-01-05T10:05:04.258" v="2271" actId="115"/>
        <pc:sldMkLst>
          <pc:docMk/>
          <pc:sldMk cId="1500157965" sldId="1489581030"/>
        </pc:sldMkLst>
        <pc:spChg chg="del">
          <ac:chgData name="Charlotte Sitz" userId="90222d14-a217-4de2-a1da-678960bc0072" providerId="ADAL" clId="{1B684898-86DA-459F-8E57-D88E82747FC9}" dt="2024-01-04T14:40:02.152" v="1067" actId="478"/>
          <ac:spMkLst>
            <pc:docMk/>
            <pc:sldMk cId="1500157965" sldId="1489581030"/>
            <ac:spMk id="3" creationId="{BE02B7BC-4D2A-6996-9EC8-496E91111B19}"/>
          </ac:spMkLst>
        </pc:spChg>
        <pc:spChg chg="mod">
          <ac:chgData name="Charlotte Sitz" userId="90222d14-a217-4de2-a1da-678960bc0072" providerId="ADAL" clId="{1B684898-86DA-459F-8E57-D88E82747FC9}" dt="2024-01-05T10:05:04.258" v="2271" actId="115"/>
          <ac:spMkLst>
            <pc:docMk/>
            <pc:sldMk cId="1500157965" sldId="1489581030"/>
            <ac:spMk id="4" creationId="{CF754776-1ED8-FB38-1014-0C692065F791}"/>
          </ac:spMkLst>
        </pc:spChg>
        <pc:picChg chg="del">
          <ac:chgData name="Charlotte Sitz" userId="90222d14-a217-4de2-a1da-678960bc0072" providerId="ADAL" clId="{1B684898-86DA-459F-8E57-D88E82747FC9}" dt="2024-01-04T14:39:59.900" v="1064" actId="478"/>
          <ac:picMkLst>
            <pc:docMk/>
            <pc:sldMk cId="1500157965" sldId="1489581030"/>
            <ac:picMk id="5" creationId="{6119452B-F701-1BD1-3368-85C804C723D4}"/>
          </ac:picMkLst>
        </pc:picChg>
        <pc:picChg chg="del">
          <ac:chgData name="Charlotte Sitz" userId="90222d14-a217-4de2-a1da-678960bc0072" providerId="ADAL" clId="{1B684898-86DA-459F-8E57-D88E82747FC9}" dt="2024-01-04T14:40:00.297" v="1065" actId="478"/>
          <ac:picMkLst>
            <pc:docMk/>
            <pc:sldMk cId="1500157965" sldId="1489581030"/>
            <ac:picMk id="7" creationId="{B37BBABC-DDDC-AD38-F76B-3BEB20A32B80}"/>
          </ac:picMkLst>
        </pc:picChg>
        <pc:picChg chg="add mod">
          <ac:chgData name="Charlotte Sitz" userId="90222d14-a217-4de2-a1da-678960bc0072" providerId="ADAL" clId="{1B684898-86DA-459F-8E57-D88E82747FC9}" dt="2024-01-04T14:40:26.392" v="1071" actId="1076"/>
          <ac:picMkLst>
            <pc:docMk/>
            <pc:sldMk cId="1500157965" sldId="1489581030"/>
            <ac:picMk id="8" creationId="{6F05EA53-C40F-069C-804F-E859D7A97302}"/>
          </ac:picMkLst>
        </pc:picChg>
        <pc:picChg chg="del">
          <ac:chgData name="Charlotte Sitz" userId="90222d14-a217-4de2-a1da-678960bc0072" providerId="ADAL" clId="{1B684898-86DA-459F-8E57-D88E82747FC9}" dt="2024-01-04T14:40:00.967" v="1066" actId="478"/>
          <ac:picMkLst>
            <pc:docMk/>
            <pc:sldMk cId="1500157965" sldId="1489581030"/>
            <ac:picMk id="22" creationId="{98FB60E3-4E0E-51E0-B359-A7079E8B2399}"/>
          </ac:picMkLst>
        </pc:picChg>
      </pc:sldChg>
      <pc:sldChg chg="addSp delSp modSp add mod">
        <pc:chgData name="Charlotte Sitz" userId="90222d14-a217-4de2-a1da-678960bc0072" providerId="ADAL" clId="{1B684898-86DA-459F-8E57-D88E82747FC9}" dt="2024-01-05T10:10:26.908" v="2277" actId="14100"/>
        <pc:sldMkLst>
          <pc:docMk/>
          <pc:sldMk cId="2236715746" sldId="1489581031"/>
        </pc:sldMkLst>
        <pc:picChg chg="add mod">
          <ac:chgData name="Charlotte Sitz" userId="90222d14-a217-4de2-a1da-678960bc0072" providerId="ADAL" clId="{1B684898-86DA-459F-8E57-D88E82747FC9}" dt="2024-01-05T10:10:26.908" v="2277" actId="14100"/>
          <ac:picMkLst>
            <pc:docMk/>
            <pc:sldMk cId="2236715746" sldId="1489581031"/>
            <ac:picMk id="3" creationId="{37E01E35-C70F-6F0E-BB95-5C794D762736}"/>
          </ac:picMkLst>
        </pc:picChg>
        <pc:picChg chg="del">
          <ac:chgData name="Charlotte Sitz" userId="90222d14-a217-4de2-a1da-678960bc0072" providerId="ADAL" clId="{1B684898-86DA-459F-8E57-D88E82747FC9}" dt="2024-01-04T14:40:30.579" v="1073" actId="478"/>
          <ac:picMkLst>
            <pc:docMk/>
            <pc:sldMk cId="2236715746" sldId="1489581031"/>
            <ac:picMk id="8" creationId="{6F05EA53-C40F-069C-804F-E859D7A97302}"/>
          </ac:picMkLst>
        </pc:picChg>
      </pc:sldChg>
      <pc:sldChg chg="addSp modSp add mod">
        <pc:chgData name="Charlotte Sitz" userId="90222d14-a217-4de2-a1da-678960bc0072" providerId="ADAL" clId="{1B684898-86DA-459F-8E57-D88E82747FC9}" dt="2024-01-04T14:43:22.601" v="1102" actId="1076"/>
        <pc:sldMkLst>
          <pc:docMk/>
          <pc:sldMk cId="1514190782" sldId="1489581032"/>
        </pc:sldMkLst>
        <pc:picChg chg="add mod ord modCrop">
          <ac:chgData name="Charlotte Sitz" userId="90222d14-a217-4de2-a1da-678960bc0072" providerId="ADAL" clId="{1B684898-86DA-459F-8E57-D88E82747FC9}" dt="2024-01-04T14:43:22.601" v="1102" actId="1076"/>
          <ac:picMkLst>
            <pc:docMk/>
            <pc:sldMk cId="1514190782" sldId="1489581032"/>
            <ac:picMk id="3" creationId="{7CD3EB29-C8AC-7EAA-B8E8-67CECFCF2565}"/>
          </ac:picMkLst>
        </pc:picChg>
        <pc:picChg chg="add mod modCrop">
          <ac:chgData name="Charlotte Sitz" userId="90222d14-a217-4de2-a1da-678960bc0072" providerId="ADAL" clId="{1B684898-86DA-459F-8E57-D88E82747FC9}" dt="2024-01-04T14:43:22.601" v="1102" actId="1076"/>
          <ac:picMkLst>
            <pc:docMk/>
            <pc:sldMk cId="1514190782" sldId="1489581032"/>
            <ac:picMk id="5" creationId="{A28FF921-C7DB-C310-0E84-9B0F986BE955}"/>
          </ac:picMkLst>
        </pc:picChg>
        <pc:picChg chg="add mod modCrop">
          <ac:chgData name="Charlotte Sitz" userId="90222d14-a217-4de2-a1da-678960bc0072" providerId="ADAL" clId="{1B684898-86DA-459F-8E57-D88E82747FC9}" dt="2024-01-04T14:43:22.601" v="1102" actId="1076"/>
          <ac:picMkLst>
            <pc:docMk/>
            <pc:sldMk cId="1514190782" sldId="1489581032"/>
            <ac:picMk id="7" creationId="{2E142992-7898-ECC4-C195-3126C1B95A53}"/>
          </ac:picMkLst>
        </pc:picChg>
      </pc:sldChg>
      <pc:sldChg chg="addSp modSp add mod">
        <pc:chgData name="Charlotte Sitz" userId="90222d14-a217-4de2-a1da-678960bc0072" providerId="ADAL" clId="{1B684898-86DA-459F-8E57-D88E82747FC9}" dt="2024-01-05T10:32:25.757" v="2553" actId="113"/>
        <pc:sldMkLst>
          <pc:docMk/>
          <pc:sldMk cId="1122624519" sldId="1489581033"/>
        </pc:sldMkLst>
        <pc:spChg chg="add mod">
          <ac:chgData name="Charlotte Sitz" userId="90222d14-a217-4de2-a1da-678960bc0072" providerId="ADAL" clId="{1B684898-86DA-459F-8E57-D88E82747FC9}" dt="2024-01-05T10:28:27.453" v="2546" actId="113"/>
          <ac:spMkLst>
            <pc:docMk/>
            <pc:sldMk cId="1122624519" sldId="1489581033"/>
            <ac:spMk id="5" creationId="{43949D99-C79B-6B7B-C959-360348EB78D0}"/>
          </ac:spMkLst>
        </pc:spChg>
        <pc:spChg chg="add mod">
          <ac:chgData name="Charlotte Sitz" userId="90222d14-a217-4de2-a1da-678960bc0072" providerId="ADAL" clId="{1B684898-86DA-459F-8E57-D88E82747FC9}" dt="2024-01-05T10:32:25.757" v="2553" actId="113"/>
          <ac:spMkLst>
            <pc:docMk/>
            <pc:sldMk cId="1122624519" sldId="1489581033"/>
            <ac:spMk id="8" creationId="{AAA09120-CE34-E645-ED90-D451FD6C5230}"/>
          </ac:spMkLst>
        </pc:spChg>
        <pc:picChg chg="add mod modCrop">
          <ac:chgData name="Charlotte Sitz" userId="90222d14-a217-4de2-a1da-678960bc0072" providerId="ADAL" clId="{1B684898-86DA-459F-8E57-D88E82747FC9}" dt="2024-01-05T10:27:05.258" v="2521" actId="732"/>
          <ac:picMkLst>
            <pc:docMk/>
            <pc:sldMk cId="1122624519" sldId="1489581033"/>
            <ac:picMk id="3" creationId="{C373D10B-B1B1-074C-B794-5E4A3FB490A9}"/>
          </ac:picMkLst>
        </pc:picChg>
        <pc:picChg chg="add mod">
          <ac:chgData name="Charlotte Sitz" userId="90222d14-a217-4de2-a1da-678960bc0072" providerId="ADAL" clId="{1B684898-86DA-459F-8E57-D88E82747FC9}" dt="2024-01-05T10:30:38.523" v="2550" actId="14100"/>
          <ac:picMkLst>
            <pc:docMk/>
            <pc:sldMk cId="1122624519" sldId="1489581033"/>
            <ac:picMk id="7" creationId="{C93124F2-46FF-6CC3-3E73-31A2A8E541C3}"/>
          </ac:picMkLst>
        </pc:picChg>
      </pc:sldChg>
      <pc:sldChg chg="addSp delSp modSp add mod ord replId modAnim">
        <pc:chgData name="Charlotte Sitz" userId="90222d14-a217-4de2-a1da-678960bc0072" providerId="ADAL" clId="{1B684898-86DA-459F-8E57-D88E82747FC9}" dt="2024-01-05T11:27:06.498" v="3689"/>
        <pc:sldMkLst>
          <pc:docMk/>
          <pc:sldMk cId="70509754" sldId="1489581034"/>
        </pc:sldMkLst>
        <pc:spChg chg="add mod">
          <ac:chgData name="Charlotte Sitz" userId="90222d14-a217-4de2-a1da-678960bc0072" providerId="ADAL" clId="{1B684898-86DA-459F-8E57-D88E82747FC9}" dt="2024-01-05T11:26:22.028" v="3683" actId="20577"/>
          <ac:spMkLst>
            <pc:docMk/>
            <pc:sldMk cId="70509754" sldId="1489581034"/>
            <ac:spMk id="2" creationId="{1FFC1368-AB8E-86CD-A1F6-07D3A152F2C5}"/>
          </ac:spMkLst>
        </pc:spChg>
        <pc:picChg chg="add del mod">
          <ac:chgData name="Charlotte Sitz" userId="90222d14-a217-4de2-a1da-678960bc0072" providerId="ADAL" clId="{1B684898-86DA-459F-8E57-D88E82747FC9}" dt="2024-01-05T11:11:27.232" v="2779" actId="478"/>
          <ac:picMkLst>
            <pc:docMk/>
            <pc:sldMk cId="70509754" sldId="1489581034"/>
            <ac:picMk id="3" creationId="{B32A025C-3320-2038-9225-381B8B7B7FDB}"/>
          </ac:picMkLst>
        </pc:picChg>
      </pc:sldChg>
      <pc:sldChg chg="addSp delSp modSp add mod ord modAnim">
        <pc:chgData name="Charlotte Sitz" userId="90222d14-a217-4de2-a1da-678960bc0072" providerId="ADAL" clId="{1B684898-86DA-459F-8E57-D88E82747FC9}" dt="2024-01-05T09:40:57.123" v="1931"/>
        <pc:sldMkLst>
          <pc:docMk/>
          <pc:sldMk cId="336549119" sldId="1489581035"/>
        </pc:sldMkLst>
        <pc:spChg chg="add mod">
          <ac:chgData name="Charlotte Sitz" userId="90222d14-a217-4de2-a1da-678960bc0072" providerId="ADAL" clId="{1B684898-86DA-459F-8E57-D88E82747FC9}" dt="2024-01-04T15:07:29.072" v="1150" actId="20577"/>
          <ac:spMkLst>
            <pc:docMk/>
            <pc:sldMk cId="336549119" sldId="1489581035"/>
            <ac:spMk id="3" creationId="{25F92CBC-27CC-93A0-E2BE-C4D3FBBB0544}"/>
          </ac:spMkLst>
        </pc:spChg>
        <pc:spChg chg="del">
          <ac:chgData name="Charlotte Sitz" userId="90222d14-a217-4de2-a1da-678960bc0072" providerId="ADAL" clId="{1B684898-86DA-459F-8E57-D88E82747FC9}" dt="2024-01-04T15:05:09.397" v="1121" actId="478"/>
          <ac:spMkLst>
            <pc:docMk/>
            <pc:sldMk cId="336549119" sldId="1489581035"/>
            <ac:spMk id="9" creationId="{AEB7ECA9-D313-4E25-89C3-4BBFBF4C0083}"/>
          </ac:spMkLst>
        </pc:spChg>
        <pc:spChg chg="del">
          <ac:chgData name="Charlotte Sitz" userId="90222d14-a217-4de2-a1da-678960bc0072" providerId="ADAL" clId="{1B684898-86DA-459F-8E57-D88E82747FC9}" dt="2024-01-04T15:05:09.397" v="1121" actId="478"/>
          <ac:spMkLst>
            <pc:docMk/>
            <pc:sldMk cId="336549119" sldId="1489581035"/>
            <ac:spMk id="13" creationId="{471D9D9E-CBC9-4D85-AC8E-E956247B7B46}"/>
          </ac:spMkLst>
        </pc:spChg>
        <pc:spChg chg="del">
          <ac:chgData name="Charlotte Sitz" userId="90222d14-a217-4de2-a1da-678960bc0072" providerId="ADAL" clId="{1B684898-86DA-459F-8E57-D88E82747FC9}" dt="2024-01-04T15:05:09.397" v="1121" actId="478"/>
          <ac:spMkLst>
            <pc:docMk/>
            <pc:sldMk cId="336549119" sldId="1489581035"/>
            <ac:spMk id="14" creationId="{5CE4A8F3-7E7A-4082-B246-4A5810E5F3F9}"/>
          </ac:spMkLst>
        </pc:spChg>
        <pc:spChg chg="del">
          <ac:chgData name="Charlotte Sitz" userId="90222d14-a217-4de2-a1da-678960bc0072" providerId="ADAL" clId="{1B684898-86DA-459F-8E57-D88E82747FC9}" dt="2024-01-04T15:05:09.397" v="1121" actId="478"/>
          <ac:spMkLst>
            <pc:docMk/>
            <pc:sldMk cId="336549119" sldId="1489581035"/>
            <ac:spMk id="16" creationId="{7EBA1DEA-A4AC-421C-A2D0-A15117DD74E4}"/>
          </ac:spMkLst>
        </pc:spChg>
        <pc:spChg chg="del">
          <ac:chgData name="Charlotte Sitz" userId="90222d14-a217-4de2-a1da-678960bc0072" providerId="ADAL" clId="{1B684898-86DA-459F-8E57-D88E82747FC9}" dt="2024-01-04T15:05:09.397" v="1121" actId="478"/>
          <ac:spMkLst>
            <pc:docMk/>
            <pc:sldMk cId="336549119" sldId="1489581035"/>
            <ac:spMk id="18" creationId="{14245388-4168-49B3-AED6-F9D6C5FC6FD4}"/>
          </ac:spMkLst>
        </pc:spChg>
        <pc:spChg chg="del">
          <ac:chgData name="Charlotte Sitz" userId="90222d14-a217-4de2-a1da-678960bc0072" providerId="ADAL" clId="{1B684898-86DA-459F-8E57-D88E82747FC9}" dt="2024-01-04T15:05:09.397" v="1121" actId="478"/>
          <ac:spMkLst>
            <pc:docMk/>
            <pc:sldMk cId="336549119" sldId="1489581035"/>
            <ac:spMk id="19" creationId="{D5CDBDAF-718D-4F27-BE41-248B36097168}"/>
          </ac:spMkLst>
        </pc:spChg>
        <pc:spChg chg="del">
          <ac:chgData name="Charlotte Sitz" userId="90222d14-a217-4de2-a1da-678960bc0072" providerId="ADAL" clId="{1B684898-86DA-459F-8E57-D88E82747FC9}" dt="2024-01-04T15:05:09.397" v="1121" actId="478"/>
          <ac:spMkLst>
            <pc:docMk/>
            <pc:sldMk cId="336549119" sldId="1489581035"/>
            <ac:spMk id="20" creationId="{F5D6BDA8-7DC4-440E-8E2B-C27A024509CF}"/>
          </ac:spMkLst>
        </pc:spChg>
        <pc:picChg chg="add mod ord">
          <ac:chgData name="Charlotte Sitz" userId="90222d14-a217-4de2-a1da-678960bc0072" providerId="ADAL" clId="{1B684898-86DA-459F-8E57-D88E82747FC9}" dt="2024-01-04T15:09:49.653" v="1177" actId="1076"/>
          <ac:picMkLst>
            <pc:docMk/>
            <pc:sldMk cId="336549119" sldId="1489581035"/>
            <ac:picMk id="5" creationId="{8A75888D-FD8D-424F-0787-754DE0A21167}"/>
          </ac:picMkLst>
        </pc:picChg>
        <pc:picChg chg="del">
          <ac:chgData name="Charlotte Sitz" userId="90222d14-a217-4de2-a1da-678960bc0072" providerId="ADAL" clId="{1B684898-86DA-459F-8E57-D88E82747FC9}" dt="2024-01-04T15:05:09.397" v="1121" actId="478"/>
          <ac:picMkLst>
            <pc:docMk/>
            <pc:sldMk cId="336549119" sldId="1489581035"/>
            <ac:picMk id="6" creationId="{FF7764E9-6607-4B44-980C-A7746F3472A7}"/>
          </ac:picMkLst>
        </pc:picChg>
        <pc:picChg chg="add mod">
          <ac:chgData name="Charlotte Sitz" userId="90222d14-a217-4de2-a1da-678960bc0072" providerId="ADAL" clId="{1B684898-86DA-459F-8E57-D88E82747FC9}" dt="2024-01-04T15:09:01.900" v="1163" actId="1076"/>
          <ac:picMkLst>
            <pc:docMk/>
            <pc:sldMk cId="336549119" sldId="1489581035"/>
            <ac:picMk id="8" creationId="{6368688D-37C3-99AD-0179-395B53B37E08}"/>
          </ac:picMkLst>
        </pc:picChg>
        <pc:picChg chg="add mod">
          <ac:chgData name="Charlotte Sitz" userId="90222d14-a217-4de2-a1da-678960bc0072" providerId="ADAL" clId="{1B684898-86DA-459F-8E57-D88E82747FC9}" dt="2024-01-04T15:09:06.574" v="1165" actId="14100"/>
          <ac:picMkLst>
            <pc:docMk/>
            <pc:sldMk cId="336549119" sldId="1489581035"/>
            <ac:picMk id="11" creationId="{37E4135B-2947-9B71-7D76-AB4D5EF4E7FB}"/>
          </ac:picMkLst>
        </pc:picChg>
        <pc:picChg chg="del">
          <ac:chgData name="Charlotte Sitz" userId="90222d14-a217-4de2-a1da-678960bc0072" providerId="ADAL" clId="{1B684898-86DA-459F-8E57-D88E82747FC9}" dt="2024-01-04T15:05:09.397" v="1121" actId="478"/>
          <ac:picMkLst>
            <pc:docMk/>
            <pc:sldMk cId="336549119" sldId="1489581035"/>
            <ac:picMk id="15" creationId="{BAF56AC5-61C9-4142-ADE5-833F11DF9694}"/>
          </ac:picMkLst>
        </pc:picChg>
        <pc:picChg chg="del">
          <ac:chgData name="Charlotte Sitz" userId="90222d14-a217-4de2-a1da-678960bc0072" providerId="ADAL" clId="{1B684898-86DA-459F-8E57-D88E82747FC9}" dt="2024-01-04T15:05:09.397" v="1121" actId="478"/>
          <ac:picMkLst>
            <pc:docMk/>
            <pc:sldMk cId="336549119" sldId="1489581035"/>
            <ac:picMk id="17" creationId="{0AA2CB38-AB8C-43A3-9502-EC34C5A00148}"/>
          </ac:picMkLst>
        </pc:picChg>
        <pc:picChg chg="add mod modCrop">
          <ac:chgData name="Charlotte Sitz" userId="90222d14-a217-4de2-a1da-678960bc0072" providerId="ADAL" clId="{1B684898-86DA-459F-8E57-D88E82747FC9}" dt="2024-01-04T15:09:46.997" v="1176" actId="732"/>
          <ac:picMkLst>
            <pc:docMk/>
            <pc:sldMk cId="336549119" sldId="1489581035"/>
            <ac:picMk id="21" creationId="{004E0EC1-8D45-1213-8C37-EA9044614B0E}"/>
          </ac:picMkLst>
        </pc:picChg>
        <pc:picChg chg="del">
          <ac:chgData name="Charlotte Sitz" userId="90222d14-a217-4de2-a1da-678960bc0072" providerId="ADAL" clId="{1B684898-86DA-459F-8E57-D88E82747FC9}" dt="2024-01-04T15:05:10.266" v="1122" actId="478"/>
          <ac:picMkLst>
            <pc:docMk/>
            <pc:sldMk cId="336549119" sldId="1489581035"/>
            <ac:picMk id="24" creationId="{B8467212-4F2C-4138-921F-190CFCF655D6}"/>
          </ac:picMkLst>
        </pc:picChg>
        <pc:picChg chg="del">
          <ac:chgData name="Charlotte Sitz" userId="90222d14-a217-4de2-a1da-678960bc0072" providerId="ADAL" clId="{1B684898-86DA-459F-8E57-D88E82747FC9}" dt="2024-01-04T15:05:09.397" v="1121" actId="478"/>
          <ac:picMkLst>
            <pc:docMk/>
            <pc:sldMk cId="336549119" sldId="1489581035"/>
            <ac:picMk id="26" creationId="{F7AA2881-F95B-4009-89F9-9EA19450068C}"/>
          </ac:picMkLst>
        </pc:picChg>
        <pc:picChg chg="del">
          <ac:chgData name="Charlotte Sitz" userId="90222d14-a217-4de2-a1da-678960bc0072" providerId="ADAL" clId="{1B684898-86DA-459F-8E57-D88E82747FC9}" dt="2024-01-04T15:05:09.397" v="1121" actId="478"/>
          <ac:picMkLst>
            <pc:docMk/>
            <pc:sldMk cId="336549119" sldId="1489581035"/>
            <ac:picMk id="28" creationId="{6C7F67B4-6E71-4B0F-9402-AB5BE47E9F52}"/>
          </ac:picMkLst>
        </pc:picChg>
      </pc:sldChg>
      <pc:sldChg chg="addSp delSp modSp add del mod modAnim">
        <pc:chgData name="Charlotte Sitz" userId="90222d14-a217-4de2-a1da-678960bc0072" providerId="ADAL" clId="{1B684898-86DA-459F-8E57-D88E82747FC9}" dt="2024-01-05T09:46:39.176" v="2256"/>
        <pc:sldMkLst>
          <pc:docMk/>
          <pc:sldMk cId="1494638751" sldId="1489581036"/>
        </pc:sldMkLst>
        <pc:spChg chg="mod">
          <ac:chgData name="Charlotte Sitz" userId="90222d14-a217-4de2-a1da-678960bc0072" providerId="ADAL" clId="{1B684898-86DA-459F-8E57-D88E82747FC9}" dt="2024-01-05T09:42:15.636" v="1973" actId="20577"/>
          <ac:spMkLst>
            <pc:docMk/>
            <pc:sldMk cId="1494638751" sldId="1489581036"/>
            <ac:spMk id="3" creationId="{25F92CBC-27CC-93A0-E2BE-C4D3FBBB0544}"/>
          </ac:spMkLst>
        </pc:spChg>
        <pc:spChg chg="add mod">
          <ac:chgData name="Charlotte Sitz" userId="90222d14-a217-4de2-a1da-678960bc0072" providerId="ADAL" clId="{1B684898-86DA-459F-8E57-D88E82747FC9}" dt="2024-01-05T09:44:58.040" v="2139" actId="1076"/>
          <ac:spMkLst>
            <pc:docMk/>
            <pc:sldMk cId="1494638751" sldId="1489581036"/>
            <ac:spMk id="4" creationId="{8CAD8B24-1870-54BA-D71E-348604ADB6D7}"/>
          </ac:spMkLst>
        </pc:spChg>
        <pc:spChg chg="add mod">
          <ac:chgData name="Charlotte Sitz" userId="90222d14-a217-4de2-a1da-678960bc0072" providerId="ADAL" clId="{1B684898-86DA-459F-8E57-D88E82747FC9}" dt="2024-01-05T09:45:10.960" v="2158" actId="20577"/>
          <ac:spMkLst>
            <pc:docMk/>
            <pc:sldMk cId="1494638751" sldId="1489581036"/>
            <ac:spMk id="5" creationId="{45A76B4E-4A55-7659-2C87-AB24B53B78CB}"/>
          </ac:spMkLst>
        </pc:spChg>
        <pc:picChg chg="del">
          <ac:chgData name="Charlotte Sitz" userId="90222d14-a217-4de2-a1da-678960bc0072" providerId="ADAL" clId="{1B684898-86DA-459F-8E57-D88E82747FC9}" dt="2024-01-04T16:52:32.267" v="1382" actId="478"/>
          <ac:picMkLst>
            <pc:docMk/>
            <pc:sldMk cId="1494638751" sldId="1489581036"/>
            <ac:picMk id="5" creationId="{8A75888D-FD8D-424F-0787-754DE0A21167}"/>
          </ac:picMkLst>
        </pc:picChg>
        <pc:picChg chg="del">
          <ac:chgData name="Charlotte Sitz" userId="90222d14-a217-4de2-a1da-678960bc0072" providerId="ADAL" clId="{1B684898-86DA-459F-8E57-D88E82747FC9}" dt="2024-01-04T16:52:33.004" v="1384" actId="478"/>
          <ac:picMkLst>
            <pc:docMk/>
            <pc:sldMk cId="1494638751" sldId="1489581036"/>
            <ac:picMk id="8" creationId="{6368688D-37C3-99AD-0179-395B53B37E08}"/>
          </ac:picMkLst>
        </pc:picChg>
        <pc:picChg chg="del">
          <ac:chgData name="Charlotte Sitz" userId="90222d14-a217-4de2-a1da-678960bc0072" providerId="ADAL" clId="{1B684898-86DA-459F-8E57-D88E82747FC9}" dt="2024-01-04T16:52:32.647" v="1383" actId="478"/>
          <ac:picMkLst>
            <pc:docMk/>
            <pc:sldMk cId="1494638751" sldId="1489581036"/>
            <ac:picMk id="11" creationId="{37E4135B-2947-9B71-7D76-AB4D5EF4E7FB}"/>
          </ac:picMkLst>
        </pc:picChg>
        <pc:picChg chg="del">
          <ac:chgData name="Charlotte Sitz" userId="90222d14-a217-4de2-a1da-678960bc0072" providerId="ADAL" clId="{1B684898-86DA-459F-8E57-D88E82747FC9}" dt="2024-01-04T16:52:33.683" v="1385" actId="478"/>
          <ac:picMkLst>
            <pc:docMk/>
            <pc:sldMk cId="1494638751" sldId="1489581036"/>
            <ac:picMk id="21" creationId="{004E0EC1-8D45-1213-8C37-EA9044614B0E}"/>
          </ac:picMkLst>
        </pc:picChg>
        <pc:picChg chg="add mod">
          <ac:chgData name="Charlotte Sitz" userId="90222d14-a217-4de2-a1da-678960bc0072" providerId="ADAL" clId="{1B684898-86DA-459F-8E57-D88E82747FC9}" dt="2024-01-05T09:44:21.351" v="2069" actId="1076"/>
          <ac:picMkLst>
            <pc:docMk/>
            <pc:sldMk cId="1494638751" sldId="1489581036"/>
            <ac:picMk id="2050" creationId="{80B1F5FA-6B0A-433D-C538-164AEB67F2E7}"/>
          </ac:picMkLst>
        </pc:picChg>
        <pc:picChg chg="add del mod">
          <ac:chgData name="Charlotte Sitz" userId="90222d14-a217-4de2-a1da-678960bc0072" providerId="ADAL" clId="{1B684898-86DA-459F-8E57-D88E82747FC9}" dt="2024-01-04T16:53:56.299" v="1402" actId="478"/>
          <ac:picMkLst>
            <pc:docMk/>
            <pc:sldMk cId="1494638751" sldId="1489581036"/>
            <ac:picMk id="2052" creationId="{B0354F03-C11B-36F9-516D-F3C79ABC69F7}"/>
          </ac:picMkLst>
        </pc:picChg>
        <pc:picChg chg="add mod">
          <ac:chgData name="Charlotte Sitz" userId="90222d14-a217-4de2-a1da-678960bc0072" providerId="ADAL" clId="{1B684898-86DA-459F-8E57-D88E82747FC9}" dt="2024-01-05T09:44:24.991" v="2070" actId="1076"/>
          <ac:picMkLst>
            <pc:docMk/>
            <pc:sldMk cId="1494638751" sldId="1489581036"/>
            <ac:picMk id="2054" creationId="{7501D457-1A29-2FBB-7581-771A2D19753E}"/>
          </ac:picMkLst>
        </pc:picChg>
      </pc:sldChg>
      <pc:sldChg chg="del">
        <pc:chgData name="Charlotte Sitz" userId="90222d14-a217-4de2-a1da-678960bc0072" providerId="ADAL" clId="{1B684898-86DA-459F-8E57-D88E82747FC9}" dt="2024-01-04T16:23:50.150" v="1209" actId="2696"/>
        <pc:sldMkLst>
          <pc:docMk/>
          <pc:sldMk cId="2133827579" sldId="1489581036"/>
        </pc:sldMkLst>
      </pc:sldChg>
      <pc:sldChg chg="addSp delSp modSp add mod modAnim">
        <pc:chgData name="Charlotte Sitz" userId="90222d14-a217-4de2-a1da-678960bc0072" providerId="ADAL" clId="{1B684898-86DA-459F-8E57-D88E82747FC9}" dt="2024-01-05T09:46:42.099" v="2257"/>
        <pc:sldMkLst>
          <pc:docMk/>
          <pc:sldMk cId="270876185" sldId="1489581037"/>
        </pc:sldMkLst>
        <pc:spChg chg="mod">
          <ac:chgData name="Charlotte Sitz" userId="90222d14-a217-4de2-a1da-678960bc0072" providerId="ADAL" clId="{1B684898-86DA-459F-8E57-D88E82747FC9}" dt="2024-01-05T09:42:23.024" v="1974"/>
          <ac:spMkLst>
            <pc:docMk/>
            <pc:sldMk cId="270876185" sldId="1489581037"/>
            <ac:spMk id="3" creationId="{25F92CBC-27CC-93A0-E2BE-C4D3FBBB0544}"/>
          </ac:spMkLst>
        </pc:spChg>
        <pc:spChg chg="add mod">
          <ac:chgData name="Charlotte Sitz" userId="90222d14-a217-4de2-a1da-678960bc0072" providerId="ADAL" clId="{1B684898-86DA-459F-8E57-D88E82747FC9}" dt="2024-01-05T09:45:41.232" v="2181" actId="20577"/>
          <ac:spMkLst>
            <pc:docMk/>
            <pc:sldMk cId="270876185" sldId="1489581037"/>
            <ac:spMk id="4" creationId="{F3A50179-F0DC-6984-98E5-C1BB9AE73E32}"/>
          </ac:spMkLst>
        </pc:spChg>
        <pc:spChg chg="add mod">
          <ac:chgData name="Charlotte Sitz" userId="90222d14-a217-4de2-a1da-678960bc0072" providerId="ADAL" clId="{1B684898-86DA-459F-8E57-D88E82747FC9}" dt="2024-01-05T09:45:51.618" v="2201" actId="20577"/>
          <ac:spMkLst>
            <pc:docMk/>
            <pc:sldMk cId="270876185" sldId="1489581037"/>
            <ac:spMk id="5" creationId="{632F9FF6-B0BB-9F85-735C-311674140A50}"/>
          </ac:spMkLst>
        </pc:spChg>
        <pc:picChg chg="del">
          <ac:chgData name="Charlotte Sitz" userId="90222d14-a217-4de2-a1da-678960bc0072" providerId="ADAL" clId="{1B684898-86DA-459F-8E57-D88E82747FC9}" dt="2024-01-04T16:54:12.834" v="1409" actId="478"/>
          <ac:picMkLst>
            <pc:docMk/>
            <pc:sldMk cId="270876185" sldId="1489581037"/>
            <ac:picMk id="2050" creationId="{80B1F5FA-6B0A-433D-C538-164AEB67F2E7}"/>
          </ac:picMkLst>
        </pc:picChg>
        <pc:picChg chg="del">
          <ac:chgData name="Charlotte Sitz" userId="90222d14-a217-4de2-a1da-678960bc0072" providerId="ADAL" clId="{1B684898-86DA-459F-8E57-D88E82747FC9}" dt="2024-01-04T16:54:13.165" v="1410" actId="478"/>
          <ac:picMkLst>
            <pc:docMk/>
            <pc:sldMk cId="270876185" sldId="1489581037"/>
            <ac:picMk id="2054" creationId="{7501D457-1A29-2FBB-7581-771A2D19753E}"/>
          </ac:picMkLst>
        </pc:picChg>
        <pc:picChg chg="add mod">
          <ac:chgData name="Charlotte Sitz" userId="90222d14-a217-4de2-a1da-678960bc0072" providerId="ADAL" clId="{1B684898-86DA-459F-8E57-D88E82747FC9}" dt="2024-01-05T09:45:30.231" v="2161" actId="1076"/>
          <ac:picMkLst>
            <pc:docMk/>
            <pc:sldMk cId="270876185" sldId="1489581037"/>
            <ac:picMk id="3074" creationId="{118242F7-1036-4C54-75E1-164B0A122A0A}"/>
          </ac:picMkLst>
        </pc:picChg>
        <pc:picChg chg="add mod">
          <ac:chgData name="Charlotte Sitz" userId="90222d14-a217-4de2-a1da-678960bc0072" providerId="ADAL" clId="{1B684898-86DA-459F-8E57-D88E82747FC9}" dt="2024-01-05T09:45:34.087" v="2162" actId="1076"/>
          <ac:picMkLst>
            <pc:docMk/>
            <pc:sldMk cId="270876185" sldId="1489581037"/>
            <ac:picMk id="3076" creationId="{F120590E-5C57-98A3-3DF2-39C0CB724D1A}"/>
          </ac:picMkLst>
        </pc:picChg>
      </pc:sldChg>
      <pc:sldChg chg="addSp delSp modSp add mod modAnim">
        <pc:chgData name="Charlotte Sitz" userId="90222d14-a217-4de2-a1da-678960bc0072" providerId="ADAL" clId="{1B684898-86DA-459F-8E57-D88E82747FC9}" dt="2024-01-05T09:46:45.042" v="2258"/>
        <pc:sldMkLst>
          <pc:docMk/>
          <pc:sldMk cId="3950652482" sldId="1489581038"/>
        </pc:sldMkLst>
        <pc:spChg chg="mod">
          <ac:chgData name="Charlotte Sitz" userId="90222d14-a217-4de2-a1da-678960bc0072" providerId="ADAL" clId="{1B684898-86DA-459F-8E57-D88E82747FC9}" dt="2024-01-05T09:42:27.014" v="1975"/>
          <ac:spMkLst>
            <pc:docMk/>
            <pc:sldMk cId="3950652482" sldId="1489581038"/>
            <ac:spMk id="3" creationId="{25F92CBC-27CC-93A0-E2BE-C4D3FBBB0544}"/>
          </ac:spMkLst>
        </pc:spChg>
        <pc:spChg chg="add mod">
          <ac:chgData name="Charlotte Sitz" userId="90222d14-a217-4de2-a1da-678960bc0072" providerId="ADAL" clId="{1B684898-86DA-459F-8E57-D88E82747FC9}" dt="2024-01-05T09:46:24.192" v="2230" actId="20577"/>
          <ac:spMkLst>
            <pc:docMk/>
            <pc:sldMk cId="3950652482" sldId="1489581038"/>
            <ac:spMk id="4" creationId="{809628D3-7BFB-004D-7553-525902E23C70}"/>
          </ac:spMkLst>
        </pc:spChg>
        <pc:spChg chg="add mod">
          <ac:chgData name="Charlotte Sitz" userId="90222d14-a217-4de2-a1da-678960bc0072" providerId="ADAL" clId="{1B684898-86DA-459F-8E57-D88E82747FC9}" dt="2024-01-05T09:46:30.938" v="2255" actId="20577"/>
          <ac:spMkLst>
            <pc:docMk/>
            <pc:sldMk cId="3950652482" sldId="1489581038"/>
            <ac:spMk id="6" creationId="{40F17C10-9AD0-AFFD-41D0-0C2A90EEECC5}"/>
          </ac:spMkLst>
        </pc:spChg>
        <pc:picChg chg="add mod">
          <ac:chgData name="Charlotte Sitz" userId="90222d14-a217-4de2-a1da-678960bc0072" providerId="ADAL" clId="{1B684898-86DA-459F-8E57-D88E82747FC9}" dt="2024-01-05T09:46:03.536" v="2203" actId="1076"/>
          <ac:picMkLst>
            <pc:docMk/>
            <pc:sldMk cId="3950652482" sldId="1489581038"/>
            <ac:picMk id="5" creationId="{884A70ED-B62C-31BF-DF52-DE644CED5E93}"/>
          </ac:picMkLst>
        </pc:picChg>
        <pc:picChg chg="del">
          <ac:chgData name="Charlotte Sitz" userId="90222d14-a217-4de2-a1da-678960bc0072" providerId="ADAL" clId="{1B684898-86DA-459F-8E57-D88E82747FC9}" dt="2024-01-04T16:54:47.083" v="1418" actId="478"/>
          <ac:picMkLst>
            <pc:docMk/>
            <pc:sldMk cId="3950652482" sldId="1489581038"/>
            <ac:picMk id="3074" creationId="{118242F7-1036-4C54-75E1-164B0A122A0A}"/>
          </ac:picMkLst>
        </pc:picChg>
        <pc:picChg chg="del">
          <ac:chgData name="Charlotte Sitz" userId="90222d14-a217-4de2-a1da-678960bc0072" providerId="ADAL" clId="{1B684898-86DA-459F-8E57-D88E82747FC9}" dt="2024-01-04T16:54:47.411" v="1419" actId="478"/>
          <ac:picMkLst>
            <pc:docMk/>
            <pc:sldMk cId="3950652482" sldId="1489581038"/>
            <ac:picMk id="3076" creationId="{F120590E-5C57-98A3-3DF2-39C0CB724D1A}"/>
          </ac:picMkLst>
        </pc:picChg>
        <pc:picChg chg="add mod">
          <ac:chgData name="Charlotte Sitz" userId="90222d14-a217-4de2-a1da-678960bc0072" providerId="ADAL" clId="{1B684898-86DA-459F-8E57-D88E82747FC9}" dt="2024-01-05T09:46:06.207" v="2204" actId="1076"/>
          <ac:picMkLst>
            <pc:docMk/>
            <pc:sldMk cId="3950652482" sldId="1489581038"/>
            <ac:picMk id="4098" creationId="{B1C19DB3-9E1D-449F-6BAE-9ACDC322375B}"/>
          </ac:picMkLst>
        </pc:picChg>
      </pc:sldChg>
      <pc:sldChg chg="delSp add del mod">
        <pc:chgData name="Charlotte Sitz" userId="90222d14-a217-4de2-a1da-678960bc0072" providerId="ADAL" clId="{1B684898-86DA-459F-8E57-D88E82747FC9}" dt="2024-01-05T10:32:45.251" v="2554" actId="2696"/>
        <pc:sldMkLst>
          <pc:docMk/>
          <pc:sldMk cId="2083547020" sldId="1489581039"/>
        </pc:sldMkLst>
        <pc:spChg chg="del">
          <ac:chgData name="Charlotte Sitz" userId="90222d14-a217-4de2-a1da-678960bc0072" providerId="ADAL" clId="{1B684898-86DA-459F-8E57-D88E82747FC9}" dt="2024-01-05T10:24:59.475" v="2460" actId="478"/>
          <ac:spMkLst>
            <pc:docMk/>
            <pc:sldMk cId="2083547020" sldId="1489581039"/>
            <ac:spMk id="5" creationId="{43949D99-C79B-6B7B-C959-360348EB78D0}"/>
          </ac:spMkLst>
        </pc:spChg>
      </pc:sldChg>
      <pc:sldMasterChg chg="modSp mod modSldLayout">
        <pc:chgData name="Charlotte Sitz" userId="90222d14-a217-4de2-a1da-678960bc0072" providerId="ADAL" clId="{1B684898-86DA-459F-8E57-D88E82747FC9}" dt="2024-01-04T12:50:29.579" v="55"/>
        <pc:sldMasterMkLst>
          <pc:docMk/>
          <pc:sldMasterMk cId="3552118113" sldId="2147483648"/>
        </pc:sldMasterMkLst>
        <pc:spChg chg="mod">
          <ac:chgData name="Charlotte Sitz" userId="90222d14-a217-4de2-a1da-678960bc0072" providerId="ADAL" clId="{1B684898-86DA-459F-8E57-D88E82747FC9}" dt="2024-01-04T12:50:29.579" v="55"/>
          <ac:spMkLst>
            <pc:docMk/>
            <pc:sldMasterMk cId="3552118113" sldId="2147483648"/>
            <ac:spMk id="4" creationId="{00000000-0000-0000-0000-000000000000}"/>
          </ac:spMkLst>
        </pc:spChg>
        <pc:sldLayoutChg chg="delSp mod">
          <pc:chgData name="Charlotte Sitz" userId="90222d14-a217-4de2-a1da-678960bc0072" providerId="ADAL" clId="{1B684898-86DA-459F-8E57-D88E82747FC9}" dt="2024-01-04T12:49:59.387" v="52" actId="478"/>
          <pc:sldLayoutMkLst>
            <pc:docMk/>
            <pc:sldMasterMk cId="3552118113" sldId="2147483648"/>
            <pc:sldLayoutMk cId="2816707394" sldId="2147483649"/>
          </pc:sldLayoutMkLst>
          <pc:spChg chg="del">
            <ac:chgData name="Charlotte Sitz" userId="90222d14-a217-4de2-a1da-678960bc0072" providerId="ADAL" clId="{1B684898-86DA-459F-8E57-D88E82747FC9}" dt="2024-01-04T12:49:59.387" v="52" actId="478"/>
            <ac:spMkLst>
              <pc:docMk/>
              <pc:sldMasterMk cId="3552118113" sldId="2147483648"/>
              <pc:sldLayoutMk cId="2816707394" sldId="2147483649"/>
              <ac:spMk id="12" creationId="{00000000-0000-0000-0000-000000000000}"/>
            </ac:spMkLst>
          </pc:spChg>
        </pc:sldLayoutChg>
      </pc:sldMasterChg>
      <pc:sldMasterChg chg="del delSldLayout">
        <pc:chgData name="Charlotte Sitz" userId="90222d14-a217-4de2-a1da-678960bc0072" providerId="ADAL" clId="{1B684898-86DA-459F-8E57-D88E82747FC9}" dt="2024-01-04T12:48:57.216" v="14" actId="2696"/>
        <pc:sldMasterMkLst>
          <pc:docMk/>
          <pc:sldMasterMk cId="554040711" sldId="2147483666"/>
        </pc:sldMasterMkLst>
        <pc:sldLayoutChg chg="del">
          <pc:chgData name="Charlotte Sitz" userId="90222d14-a217-4de2-a1da-678960bc0072" providerId="ADAL" clId="{1B684898-86DA-459F-8E57-D88E82747FC9}" dt="2024-01-04T12:48:57.216" v="14" actId="2696"/>
          <pc:sldLayoutMkLst>
            <pc:docMk/>
            <pc:sldMasterMk cId="554040711" sldId="2147483666"/>
            <pc:sldLayoutMk cId="3253996440" sldId="2147483667"/>
          </pc:sldLayoutMkLst>
        </pc:sldLayoutChg>
        <pc:sldLayoutChg chg="del">
          <pc:chgData name="Charlotte Sitz" userId="90222d14-a217-4de2-a1da-678960bc0072" providerId="ADAL" clId="{1B684898-86DA-459F-8E57-D88E82747FC9}" dt="2024-01-04T12:48:57.216" v="14" actId="2696"/>
          <pc:sldLayoutMkLst>
            <pc:docMk/>
            <pc:sldMasterMk cId="554040711" sldId="2147483666"/>
            <pc:sldLayoutMk cId="2367051134" sldId="2147483668"/>
          </pc:sldLayoutMkLst>
        </pc:sldLayoutChg>
        <pc:sldLayoutChg chg="del">
          <pc:chgData name="Charlotte Sitz" userId="90222d14-a217-4de2-a1da-678960bc0072" providerId="ADAL" clId="{1B684898-86DA-459F-8E57-D88E82747FC9}" dt="2024-01-04T12:48:57.216" v="14" actId="2696"/>
          <pc:sldLayoutMkLst>
            <pc:docMk/>
            <pc:sldMasterMk cId="554040711" sldId="2147483666"/>
            <pc:sldLayoutMk cId="1687325394" sldId="2147483669"/>
          </pc:sldLayoutMkLst>
        </pc:sldLayoutChg>
        <pc:sldLayoutChg chg="del">
          <pc:chgData name="Charlotte Sitz" userId="90222d14-a217-4de2-a1da-678960bc0072" providerId="ADAL" clId="{1B684898-86DA-459F-8E57-D88E82747FC9}" dt="2024-01-04T12:48:57.216" v="14" actId="2696"/>
          <pc:sldLayoutMkLst>
            <pc:docMk/>
            <pc:sldMasterMk cId="554040711" sldId="2147483666"/>
            <pc:sldLayoutMk cId="2484790460" sldId="2147483670"/>
          </pc:sldLayoutMkLst>
        </pc:sldLayoutChg>
        <pc:sldLayoutChg chg="del">
          <pc:chgData name="Charlotte Sitz" userId="90222d14-a217-4de2-a1da-678960bc0072" providerId="ADAL" clId="{1B684898-86DA-459F-8E57-D88E82747FC9}" dt="2024-01-04T12:48:57.216" v="14" actId="2696"/>
          <pc:sldLayoutMkLst>
            <pc:docMk/>
            <pc:sldMasterMk cId="554040711" sldId="2147483666"/>
            <pc:sldLayoutMk cId="1320164576" sldId="2147483671"/>
          </pc:sldLayoutMkLst>
        </pc:sldLayoutChg>
        <pc:sldLayoutChg chg="del">
          <pc:chgData name="Charlotte Sitz" userId="90222d14-a217-4de2-a1da-678960bc0072" providerId="ADAL" clId="{1B684898-86DA-459F-8E57-D88E82747FC9}" dt="2024-01-04T12:48:57.216" v="14" actId="2696"/>
          <pc:sldLayoutMkLst>
            <pc:docMk/>
            <pc:sldMasterMk cId="554040711" sldId="2147483666"/>
            <pc:sldLayoutMk cId="2104153637" sldId="2147483672"/>
          </pc:sldLayoutMkLst>
        </pc:sldLayoutChg>
        <pc:sldLayoutChg chg="del">
          <pc:chgData name="Charlotte Sitz" userId="90222d14-a217-4de2-a1da-678960bc0072" providerId="ADAL" clId="{1B684898-86DA-459F-8E57-D88E82747FC9}" dt="2024-01-04T12:48:57.216" v="14" actId="2696"/>
          <pc:sldLayoutMkLst>
            <pc:docMk/>
            <pc:sldMasterMk cId="554040711" sldId="2147483666"/>
            <pc:sldLayoutMk cId="3568635091" sldId="2147483673"/>
          </pc:sldLayoutMkLst>
        </pc:sldLayoutChg>
      </pc:sldMasterChg>
      <pc:sldMasterChg chg="del delSldLayout">
        <pc:chgData name="Charlotte Sitz" userId="90222d14-a217-4de2-a1da-678960bc0072" providerId="ADAL" clId="{1B684898-86DA-459F-8E57-D88E82747FC9}" dt="2024-01-04T15:03:44.301" v="1116" actId="2696"/>
        <pc:sldMasterMkLst>
          <pc:docMk/>
          <pc:sldMasterMk cId="1411479106" sldId="2147483674"/>
        </pc:sldMasterMkLst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2646641027" sldId="2147483675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2035874639" sldId="2147483676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302038372" sldId="2147483677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1352262156" sldId="2147483678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4284151510" sldId="2147483679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746133349" sldId="2147483680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2382810394" sldId="2147483681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1160155744" sldId="2147483682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1003314317" sldId="2147483683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1860831213" sldId="2147483684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1688341196" sldId="2147483685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3940060913" sldId="2147483686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2857776921" sldId="2147483687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2889142415" sldId="2147483688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1893259426" sldId="2147483689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1613967096" sldId="2147483690"/>
          </pc:sldLayoutMkLst>
        </pc:sldLayoutChg>
        <pc:sldLayoutChg chg="del">
          <pc:chgData name="Charlotte Sitz" userId="90222d14-a217-4de2-a1da-678960bc0072" providerId="ADAL" clId="{1B684898-86DA-459F-8E57-D88E82747FC9}" dt="2024-01-04T15:03:44.301" v="1116" actId="2696"/>
          <pc:sldLayoutMkLst>
            <pc:docMk/>
            <pc:sldMasterMk cId="1411479106" sldId="2147483674"/>
            <pc:sldLayoutMk cId="749294795" sldId="2147483691"/>
          </pc:sldLayoutMkLst>
        </pc:sldLayoutChg>
      </pc:sldMasterChg>
      <pc:sldMasterChg chg="del delSldLayout">
        <pc:chgData name="Charlotte Sitz" userId="90222d14-a217-4de2-a1da-678960bc0072" providerId="ADAL" clId="{1B684898-86DA-459F-8E57-D88E82747FC9}" dt="2024-01-04T15:03:41.505" v="1115" actId="2696"/>
        <pc:sldMasterMkLst>
          <pc:docMk/>
          <pc:sldMasterMk cId="499136604" sldId="2147483692"/>
        </pc:sldMasterMkLst>
        <pc:sldLayoutChg chg="del">
          <pc:chgData name="Charlotte Sitz" userId="90222d14-a217-4de2-a1da-678960bc0072" providerId="ADAL" clId="{1B684898-86DA-459F-8E57-D88E82747FC9}" dt="2024-01-04T15:03:41.505" v="1115" actId="2696"/>
          <pc:sldLayoutMkLst>
            <pc:docMk/>
            <pc:sldMasterMk cId="499136604" sldId="2147483692"/>
            <pc:sldLayoutMk cId="3904404563" sldId="2147483693"/>
          </pc:sldLayoutMkLst>
        </pc:sldLayoutChg>
        <pc:sldLayoutChg chg="del">
          <pc:chgData name="Charlotte Sitz" userId="90222d14-a217-4de2-a1da-678960bc0072" providerId="ADAL" clId="{1B684898-86DA-459F-8E57-D88E82747FC9}" dt="2024-01-04T15:03:41.505" v="1115" actId="2696"/>
          <pc:sldLayoutMkLst>
            <pc:docMk/>
            <pc:sldMasterMk cId="499136604" sldId="2147483692"/>
            <pc:sldLayoutMk cId="1673696668" sldId="2147483694"/>
          </pc:sldLayoutMkLst>
        </pc:sldLayoutChg>
        <pc:sldLayoutChg chg="del">
          <pc:chgData name="Charlotte Sitz" userId="90222d14-a217-4de2-a1da-678960bc0072" providerId="ADAL" clId="{1B684898-86DA-459F-8E57-D88E82747FC9}" dt="2024-01-04T15:03:41.505" v="1115" actId="2696"/>
          <pc:sldLayoutMkLst>
            <pc:docMk/>
            <pc:sldMasterMk cId="499136604" sldId="2147483692"/>
            <pc:sldLayoutMk cId="3656855690" sldId="2147483695"/>
          </pc:sldLayoutMkLst>
        </pc:sldLayoutChg>
        <pc:sldLayoutChg chg="del">
          <pc:chgData name="Charlotte Sitz" userId="90222d14-a217-4de2-a1da-678960bc0072" providerId="ADAL" clId="{1B684898-86DA-459F-8E57-D88E82747FC9}" dt="2024-01-04T15:03:41.505" v="1115" actId="2696"/>
          <pc:sldLayoutMkLst>
            <pc:docMk/>
            <pc:sldMasterMk cId="499136604" sldId="2147483692"/>
            <pc:sldLayoutMk cId="386235120" sldId="2147483696"/>
          </pc:sldLayoutMkLst>
        </pc:sldLayoutChg>
        <pc:sldLayoutChg chg="del">
          <pc:chgData name="Charlotte Sitz" userId="90222d14-a217-4de2-a1da-678960bc0072" providerId="ADAL" clId="{1B684898-86DA-459F-8E57-D88E82747FC9}" dt="2024-01-04T15:03:41.505" v="1115" actId="2696"/>
          <pc:sldLayoutMkLst>
            <pc:docMk/>
            <pc:sldMasterMk cId="499136604" sldId="2147483692"/>
            <pc:sldLayoutMk cId="3127884773" sldId="2147483697"/>
          </pc:sldLayoutMkLst>
        </pc:sldLayoutChg>
        <pc:sldLayoutChg chg="del">
          <pc:chgData name="Charlotte Sitz" userId="90222d14-a217-4de2-a1da-678960bc0072" providerId="ADAL" clId="{1B684898-86DA-459F-8E57-D88E82747FC9}" dt="2024-01-04T15:03:41.505" v="1115" actId="2696"/>
          <pc:sldLayoutMkLst>
            <pc:docMk/>
            <pc:sldMasterMk cId="499136604" sldId="2147483692"/>
            <pc:sldLayoutMk cId="837868100" sldId="2147483698"/>
          </pc:sldLayoutMkLst>
        </pc:sldLayoutChg>
        <pc:sldLayoutChg chg="del">
          <pc:chgData name="Charlotte Sitz" userId="90222d14-a217-4de2-a1da-678960bc0072" providerId="ADAL" clId="{1B684898-86DA-459F-8E57-D88E82747FC9}" dt="2024-01-04T15:03:41.505" v="1115" actId="2696"/>
          <pc:sldLayoutMkLst>
            <pc:docMk/>
            <pc:sldMasterMk cId="499136604" sldId="2147483692"/>
            <pc:sldLayoutMk cId="3681885590" sldId="2147483699"/>
          </pc:sldLayoutMkLst>
        </pc:sldLayoutChg>
      </pc:sldMasterChg>
      <pc:sldMasterChg chg="del delSldLayout">
        <pc:chgData name="Charlotte Sitz" userId="90222d14-a217-4de2-a1da-678960bc0072" providerId="ADAL" clId="{1B684898-86DA-459F-8E57-D88E82747FC9}" dt="2024-01-04T16:33:31.994" v="1272" actId="2696"/>
        <pc:sldMasterMkLst>
          <pc:docMk/>
          <pc:sldMasterMk cId="2112589814" sldId="2147483706"/>
        </pc:sldMasterMkLst>
        <pc:sldLayoutChg chg="del">
          <pc:chgData name="Charlotte Sitz" userId="90222d14-a217-4de2-a1da-678960bc0072" providerId="ADAL" clId="{1B684898-86DA-459F-8E57-D88E82747FC9}" dt="2024-01-04T16:33:31.994" v="1272" actId="2696"/>
          <pc:sldLayoutMkLst>
            <pc:docMk/>
            <pc:sldMasterMk cId="2112589814" sldId="2147483706"/>
            <pc:sldLayoutMk cId="1780309135" sldId="2147483707"/>
          </pc:sldLayoutMkLst>
        </pc:sldLayoutChg>
        <pc:sldLayoutChg chg="del">
          <pc:chgData name="Charlotte Sitz" userId="90222d14-a217-4de2-a1da-678960bc0072" providerId="ADAL" clId="{1B684898-86DA-459F-8E57-D88E82747FC9}" dt="2024-01-04T16:33:31.994" v="1272" actId="2696"/>
          <pc:sldLayoutMkLst>
            <pc:docMk/>
            <pc:sldMasterMk cId="2112589814" sldId="2147483706"/>
            <pc:sldLayoutMk cId="410828559" sldId="2147483708"/>
          </pc:sldLayoutMkLst>
        </pc:sldLayoutChg>
        <pc:sldLayoutChg chg="del">
          <pc:chgData name="Charlotte Sitz" userId="90222d14-a217-4de2-a1da-678960bc0072" providerId="ADAL" clId="{1B684898-86DA-459F-8E57-D88E82747FC9}" dt="2024-01-04T16:33:31.994" v="1272" actId="2696"/>
          <pc:sldLayoutMkLst>
            <pc:docMk/>
            <pc:sldMasterMk cId="2112589814" sldId="2147483706"/>
            <pc:sldLayoutMk cId="2900240626" sldId="2147483709"/>
          </pc:sldLayoutMkLst>
        </pc:sldLayoutChg>
        <pc:sldLayoutChg chg="del">
          <pc:chgData name="Charlotte Sitz" userId="90222d14-a217-4de2-a1da-678960bc0072" providerId="ADAL" clId="{1B684898-86DA-459F-8E57-D88E82747FC9}" dt="2024-01-04T16:33:31.994" v="1272" actId="2696"/>
          <pc:sldLayoutMkLst>
            <pc:docMk/>
            <pc:sldMasterMk cId="2112589814" sldId="2147483706"/>
            <pc:sldLayoutMk cId="3341723854" sldId="2147483710"/>
          </pc:sldLayoutMkLst>
        </pc:sldLayoutChg>
        <pc:sldLayoutChg chg="del">
          <pc:chgData name="Charlotte Sitz" userId="90222d14-a217-4de2-a1da-678960bc0072" providerId="ADAL" clId="{1B684898-86DA-459F-8E57-D88E82747FC9}" dt="2024-01-04T16:33:31.994" v="1272" actId="2696"/>
          <pc:sldLayoutMkLst>
            <pc:docMk/>
            <pc:sldMasterMk cId="2112589814" sldId="2147483706"/>
            <pc:sldLayoutMk cId="1487336392" sldId="2147483711"/>
          </pc:sldLayoutMkLst>
        </pc:sldLayoutChg>
        <pc:sldLayoutChg chg="del">
          <pc:chgData name="Charlotte Sitz" userId="90222d14-a217-4de2-a1da-678960bc0072" providerId="ADAL" clId="{1B684898-86DA-459F-8E57-D88E82747FC9}" dt="2024-01-04T16:33:31.994" v="1272" actId="2696"/>
          <pc:sldLayoutMkLst>
            <pc:docMk/>
            <pc:sldMasterMk cId="2112589814" sldId="2147483706"/>
            <pc:sldLayoutMk cId="2216271003" sldId="2147483712"/>
          </pc:sldLayoutMkLst>
        </pc:sldLayoutChg>
        <pc:sldLayoutChg chg="del">
          <pc:chgData name="Charlotte Sitz" userId="90222d14-a217-4de2-a1da-678960bc0072" providerId="ADAL" clId="{1B684898-86DA-459F-8E57-D88E82747FC9}" dt="2024-01-04T16:33:31.994" v="1272" actId="2696"/>
          <pc:sldLayoutMkLst>
            <pc:docMk/>
            <pc:sldMasterMk cId="2112589814" sldId="2147483706"/>
            <pc:sldLayoutMk cId="3923385899" sldId="2147483713"/>
          </pc:sldLayoutMkLst>
        </pc:sldLayoutChg>
        <pc:sldLayoutChg chg="del">
          <pc:chgData name="Charlotte Sitz" userId="90222d14-a217-4de2-a1da-678960bc0072" providerId="ADAL" clId="{1B684898-86DA-459F-8E57-D88E82747FC9}" dt="2024-01-04T16:33:31.994" v="1272" actId="2696"/>
          <pc:sldLayoutMkLst>
            <pc:docMk/>
            <pc:sldMasterMk cId="2112589814" sldId="2147483706"/>
            <pc:sldLayoutMk cId="369818284" sldId="214748371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33640288924892E-2"/>
          <c:y val="0.25074576476485377"/>
          <c:w val="0.94769819985763937"/>
          <c:h val="0.62738714522751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'Obj régionaux (2)'!$L$4</c:f>
              <c:strCache>
                <c:ptCount val="1"/>
                <c:pt idx="0">
                  <c:v>SRADDET Grand Est 2030</c:v>
                </c:pt>
              </c:strCache>
            </c:strRef>
          </c:tx>
          <c:spPr>
            <a:solidFill>
              <a:srgbClr val="F1A31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'Obj régionaux (2)'!$K$5:$K$8</c:f>
              <c:strCache>
                <c:ptCount val="4"/>
                <c:pt idx="0">
                  <c:v>Réduction de la consommation énergétique finale</c:v>
                </c:pt>
                <c:pt idx="1">
                  <c:v>Réduction de la consommation en énergie fossile</c:v>
                </c:pt>
                <c:pt idx="2">
                  <c:v>Couverture de la consommation par les énergies renouvelables</c:v>
                </c:pt>
                <c:pt idx="3">
                  <c:v>Réduction des émissions de gaz à effet de serre</c:v>
                </c:pt>
              </c:strCache>
            </c:strRef>
          </c:cat>
          <c:val>
            <c:numRef>
              <c:f>'Obj régionaux (2)'!$L$5:$L$8</c:f>
              <c:numCache>
                <c:formatCode>0%</c:formatCode>
                <c:ptCount val="4"/>
                <c:pt idx="0">
                  <c:v>-0.28999999999999998</c:v>
                </c:pt>
                <c:pt idx="1">
                  <c:v>-0.46</c:v>
                </c:pt>
                <c:pt idx="2">
                  <c:v>0.41</c:v>
                </c:pt>
                <c:pt idx="3">
                  <c:v>-0.54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C7-4B9D-8DF6-4E0323579A7E}"/>
            </c:ext>
          </c:extLst>
        </c:ser>
        <c:ser>
          <c:idx val="1"/>
          <c:order val="1"/>
          <c:tx>
            <c:strRef>
              <c:f>'Obj régionaux (2)'!$N$4</c:f>
              <c:strCache>
                <c:ptCount val="1"/>
                <c:pt idx="0">
                  <c:v>SRADDET Grand Est 2050</c:v>
                </c:pt>
              </c:strCache>
            </c:strRef>
          </c:tx>
          <c:spPr>
            <a:solidFill>
              <a:srgbClr val="F0625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'Obj régionaux (2)'!$K$5:$K$8</c:f>
              <c:strCache>
                <c:ptCount val="4"/>
                <c:pt idx="0">
                  <c:v>Réduction de la consommation énergétique finale</c:v>
                </c:pt>
                <c:pt idx="1">
                  <c:v>Réduction de la consommation en énergie fossile</c:v>
                </c:pt>
                <c:pt idx="2">
                  <c:v>Couverture de la consommation par les énergies renouvelables</c:v>
                </c:pt>
                <c:pt idx="3">
                  <c:v>Réduction des émissions de gaz à effet de serre</c:v>
                </c:pt>
              </c:strCache>
            </c:strRef>
          </c:cat>
          <c:val>
            <c:numRef>
              <c:f>'Obj régionaux (2)'!$N$5:$N$8</c:f>
              <c:numCache>
                <c:formatCode>0%</c:formatCode>
                <c:ptCount val="4"/>
                <c:pt idx="0">
                  <c:v>-0.55000000000000004</c:v>
                </c:pt>
                <c:pt idx="1">
                  <c:v>-0.9</c:v>
                </c:pt>
                <c:pt idx="2">
                  <c:v>1</c:v>
                </c:pt>
                <c:pt idx="3">
                  <c:v>-0.77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C7-4B9D-8DF6-4E0323579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3460864"/>
        <c:axId val="723468080"/>
      </c:barChart>
      <c:catAx>
        <c:axId val="72346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00" b="0" i="1" u="none" strike="noStrike" kern="1200" baseline="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pPr>
            <a:endParaRPr lang="fr-FR"/>
          </a:p>
        </c:txPr>
        <c:crossAx val="723468080"/>
        <c:crosses val="autoZero"/>
        <c:auto val="0"/>
        <c:lblAlgn val="ctr"/>
        <c:lblOffset val="100"/>
        <c:noMultiLvlLbl val="0"/>
      </c:catAx>
      <c:valAx>
        <c:axId val="723468080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72346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832348922372229"/>
          <c:y val="0.89937684347251268"/>
          <c:w val="0.64159527400042771"/>
          <c:h val="9.9715909400251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48A63-3D8C-437D-991F-725E30950D02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E03AB-318C-403A-9BCB-40F7BCBF42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62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B1CCF-B098-4ED1-9483-61E87CD0E6AB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51720-6629-43F4-89AD-56A70BF428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45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6406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4236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7572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4582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695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7540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4956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5974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3382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4582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F97CB-8597-A942-A16E-F50DD252A56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38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2883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FEBD8-BE02-4D9F-8FEF-6C1352269B4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597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51720-6629-43F4-89AD-56A70BF4281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564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51720-6629-43F4-89AD-56A70BF4281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00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960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3302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7789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815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6676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502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032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25046"/>
            <a:ext cx="12191997" cy="5398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057" y="216143"/>
            <a:ext cx="2719007" cy="3212857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0" y="6512944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Association Agréée de Surveillance de la Qualité de l’Air – Siège : 5 rue de Madrid, 67300 Schiltigheim – contact@atmo-grandest.eu – 03 69 24 73 73 – www.atmo-grandest.eu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3407434" y="1969382"/>
            <a:ext cx="8484529" cy="13199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baseline="0"/>
            </a:lvl2pPr>
          </a:lstStyle>
          <a:p>
            <a:pPr lvl="0"/>
            <a:r>
              <a:rPr lang="fr-FR" dirty="0"/>
              <a:t>Titre de la présentation</a:t>
            </a:r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3427839" y="3493698"/>
            <a:ext cx="8464124" cy="119907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FontTx/>
              <a:buNone/>
              <a:defRPr baseline="0"/>
            </a:lvl2pPr>
          </a:lstStyle>
          <a:p>
            <a:pPr lvl="0"/>
            <a:r>
              <a:rPr lang="fr-FR" dirty="0"/>
              <a:t>Sous-titre de la présentation s’il y a</a:t>
            </a:r>
          </a:p>
        </p:txBody>
      </p:sp>
      <p:sp>
        <p:nvSpPr>
          <p:cNvPr id="16" name="Espace réservé du texte 19"/>
          <p:cNvSpPr>
            <a:spLocks noGrp="1"/>
          </p:cNvSpPr>
          <p:nvPr>
            <p:ph type="body" sz="quarter" idx="12" hasCustomPrompt="1"/>
          </p:nvPr>
        </p:nvSpPr>
        <p:spPr>
          <a:xfrm>
            <a:off x="1963946" y="5895543"/>
            <a:ext cx="8264105" cy="30848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fr-FR" dirty="0"/>
              <a:t>Circonstance – Lieu – Date – NOM Prénom</a:t>
            </a:r>
          </a:p>
        </p:txBody>
      </p:sp>
    </p:spTree>
    <p:extLst>
      <p:ext uri="{BB962C8B-B14F-4D97-AF65-F5344CB8AC3E}">
        <p14:creationId xmlns:p14="http://schemas.microsoft.com/office/powerpoint/2010/main" val="281670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504A6-3A43-A142-8A3B-448D91AD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6349"/>
            <a:ext cx="10515600" cy="4043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C763A4E-D129-3849-B9E8-824488A5E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00329" y="6023311"/>
            <a:ext cx="1396327" cy="1396327"/>
          </a:xfrm>
          <a:prstGeom prst="rect">
            <a:avLst/>
          </a:prstGeom>
        </p:spPr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45258A08-A020-0349-BAF1-01C923B5FA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2199" y="1322174"/>
            <a:ext cx="5181600" cy="2914650"/>
          </a:xfrm>
        </p:spPr>
        <p:txBody>
          <a:bodyPr/>
          <a:lstStyle/>
          <a:p>
            <a:endParaRPr lang="fr-FR"/>
          </a:p>
        </p:txBody>
      </p:sp>
      <p:sp>
        <p:nvSpPr>
          <p:cNvPr id="32" name="Espace réservé du texte 3">
            <a:extLst>
              <a:ext uri="{FF2B5EF4-FFF2-40B4-BE49-F238E27FC236}">
                <a16:creationId xmlns:a16="http://schemas.microsoft.com/office/drawing/2014/main" id="{A6672180-88E5-B649-BFBF-290DC0B445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322173"/>
            <a:ext cx="5181600" cy="4847997"/>
          </a:xfrm>
        </p:spPr>
        <p:txBody>
          <a:bodyPr/>
          <a:lstStyle>
            <a:lvl2pPr>
              <a:defRPr sz="16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30" name="Graphique 29">
            <a:extLst>
              <a:ext uri="{FF2B5EF4-FFF2-40B4-BE49-F238E27FC236}">
                <a16:creationId xmlns:a16="http://schemas.microsoft.com/office/drawing/2014/main" id="{5F9233ED-70CC-6F48-8CB6-7016453C15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982" y="687673"/>
            <a:ext cx="305948" cy="305948"/>
          </a:xfrm>
          <a:prstGeom prst="rect">
            <a:avLst/>
          </a:prstGeom>
        </p:spPr>
      </p:pic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1AEE346C-1928-40AD-8629-4C9495D440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2199" y="4328340"/>
            <a:ext cx="5181601" cy="619125"/>
          </a:xfrm>
        </p:spPr>
        <p:txBody>
          <a:bodyPr/>
          <a:lstStyle>
            <a:lvl1pPr>
              <a:defRPr sz="1400"/>
            </a:lvl1pPr>
          </a:lstStyle>
          <a:p>
            <a:pPr algn="ctr"/>
            <a:r>
              <a:rPr lang="fr-FR" sz="1600">
                <a:latin typeface="Signika Light" panose="0201000302060000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Légende de l’image</a:t>
            </a:r>
          </a:p>
          <a:p>
            <a:pPr algn="ctr"/>
            <a:r>
              <a:rPr lang="fr-FR" sz="1600">
                <a:latin typeface="Signika Light" panose="0201000302060000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©nom et prénom de l’auteur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4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</p:spPr>
        <p:txBody>
          <a:bodyPr rtlCol="0"/>
          <a:lstStyle>
            <a:lvl1pPr>
              <a:defRPr/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28249B4-F572-49E8-9B53-CB4E629E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endParaRPr lang="fr-FR" noProof="0"/>
          </a:p>
        </p:txBody>
      </p:sp>
      <p:sp>
        <p:nvSpPr>
          <p:cNvPr id="10" name="Espace réservé d’image 9">
            <a:extLst>
              <a:ext uri="{FF2B5EF4-FFF2-40B4-BE49-F238E27FC236}">
                <a16:creationId xmlns:a16="http://schemas.microsoft.com/office/drawing/2014/main" id="{06C12940-675F-4BDC-8733-71FEBC2FD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2815" y="640080"/>
            <a:ext cx="3703320" cy="5751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11" name="Espace réservé d’image 9">
            <a:extLst>
              <a:ext uri="{FF2B5EF4-FFF2-40B4-BE49-F238E27FC236}">
                <a16:creationId xmlns:a16="http://schemas.microsoft.com/office/drawing/2014/main" id="{63AD391F-F462-4773-B9C7-B512F55F6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6720" y="640080"/>
            <a:ext cx="3703320" cy="5751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20XX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43487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305" y="87465"/>
            <a:ext cx="11620658" cy="596222"/>
          </a:xfrm>
          <a:prstGeom prst="rect">
            <a:avLst/>
          </a:prstGeom>
        </p:spPr>
        <p:txBody>
          <a:bodyPr/>
          <a:lstStyle>
            <a:lvl1pPr>
              <a:defRPr lang="fr-FR" sz="2400" b="1" kern="1200" smtClean="0">
                <a:solidFill>
                  <a:srgbClr val="3AA8E0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71305" y="1297134"/>
            <a:ext cx="11620658" cy="51554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>
              <a:buFontTx/>
              <a:buNone/>
              <a:defRPr sz="1600"/>
            </a:lvl2pPr>
            <a:lvl3pPr marL="622300" indent="0">
              <a:buFontTx/>
              <a:buNone/>
              <a:defRPr sz="1600"/>
            </a:lvl3pPr>
            <a:lvl4pPr marL="984250" indent="0">
              <a:buFontTx/>
              <a:buNone/>
              <a:defRPr sz="1600"/>
            </a:lvl4pPr>
            <a:lvl5pPr marL="1346200" indent="0">
              <a:buFontTx/>
              <a:buNone/>
              <a:defRPr sz="1600"/>
            </a:lvl5pPr>
          </a:lstStyle>
          <a:p>
            <a:pPr lvl="0"/>
            <a:r>
              <a:rPr lang="fr-FR"/>
              <a:t>Modifier le contenu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88462" y="665548"/>
            <a:ext cx="11376000" cy="0"/>
          </a:xfrm>
          <a:prstGeom prst="line">
            <a:avLst/>
          </a:prstGeom>
          <a:ln w="88900" cap="sq" cmpd="thickThin">
            <a:solidFill>
              <a:srgbClr val="3AA8E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0" y="6452555"/>
            <a:ext cx="536617" cy="307777"/>
          </a:xfrm>
          <a:prstGeom prst="rect">
            <a:avLst/>
          </a:prstGeom>
          <a:solidFill>
            <a:srgbClr val="3AA8E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08439-A780-4ADD-896D-C5FC17899097}" type="slidenum">
              <a:rPr lang="fr-FR" sz="1400" b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14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271305" y="867091"/>
            <a:ext cx="11620657" cy="4300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fr-FR"/>
              <a:t>Modifier le sous-titre</a:t>
            </a:r>
          </a:p>
        </p:txBody>
      </p:sp>
    </p:spTree>
    <p:extLst>
      <p:ext uri="{BB962C8B-B14F-4D97-AF65-F5344CB8AC3E}">
        <p14:creationId xmlns:p14="http://schemas.microsoft.com/office/powerpoint/2010/main" val="205229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306" y="87465"/>
            <a:ext cx="11620657" cy="596222"/>
          </a:xfrm>
          <a:prstGeom prst="rect">
            <a:avLst/>
          </a:prstGeom>
        </p:spPr>
        <p:txBody>
          <a:bodyPr/>
          <a:lstStyle>
            <a:lvl1pPr>
              <a:defRPr lang="fr-FR" sz="2400" b="1" kern="1200" smtClean="0">
                <a:solidFill>
                  <a:srgbClr val="3AA8E0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63525" y="1297134"/>
            <a:ext cx="5706925" cy="51554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>
              <a:buFontTx/>
              <a:buNone/>
              <a:defRPr sz="1600"/>
            </a:lvl2pPr>
            <a:lvl3pPr marL="622300" indent="0">
              <a:buFontTx/>
              <a:buNone/>
              <a:defRPr sz="1600"/>
            </a:lvl3pPr>
            <a:lvl4pPr marL="984250" indent="0">
              <a:buFontTx/>
              <a:buNone/>
              <a:defRPr sz="1600"/>
            </a:lvl4pPr>
            <a:lvl5pPr marL="1346200" indent="0">
              <a:buFontTx/>
              <a:buNone/>
              <a:defRPr sz="1600"/>
            </a:lvl5pPr>
          </a:lstStyle>
          <a:p>
            <a:pPr lvl="0"/>
            <a:r>
              <a:rPr lang="fr-FR"/>
              <a:t>Modifier le contenu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88462" y="665548"/>
            <a:ext cx="11376000" cy="0"/>
          </a:xfrm>
          <a:prstGeom prst="line">
            <a:avLst/>
          </a:prstGeom>
          <a:ln w="88900" cap="sq" cmpd="thickThin">
            <a:solidFill>
              <a:srgbClr val="3AA8E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0" y="6452555"/>
            <a:ext cx="536617" cy="307777"/>
          </a:xfrm>
          <a:prstGeom prst="rect">
            <a:avLst/>
          </a:prstGeom>
          <a:solidFill>
            <a:srgbClr val="3AA8E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08439-A780-4ADD-896D-C5FC17899097}" type="slidenum">
              <a:rPr lang="fr-FR" sz="1400" b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14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271181" y="867091"/>
            <a:ext cx="11620781" cy="4300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fr-FR"/>
              <a:t>Modifier le sous-titre</a:t>
            </a:r>
          </a:p>
        </p:txBody>
      </p:sp>
      <p:sp>
        <p:nvSpPr>
          <p:cNvPr id="9" name="Espace réservé du contenu 3"/>
          <p:cNvSpPr>
            <a:spLocks noGrp="1"/>
          </p:cNvSpPr>
          <p:nvPr>
            <p:ph sz="quarter" idx="12" hasCustomPrompt="1"/>
          </p:nvPr>
        </p:nvSpPr>
        <p:spPr>
          <a:xfrm>
            <a:off x="6176512" y="1297105"/>
            <a:ext cx="5715451" cy="51679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>
              <a:buFontTx/>
              <a:buNone/>
              <a:defRPr sz="1600"/>
            </a:lvl2pPr>
            <a:lvl3pPr marL="622300" indent="0">
              <a:buFontTx/>
              <a:buNone/>
              <a:defRPr sz="1600"/>
            </a:lvl3pPr>
            <a:lvl4pPr marL="984250" indent="0">
              <a:buFontTx/>
              <a:buNone/>
              <a:defRPr sz="1600"/>
            </a:lvl4pPr>
            <a:lvl5pPr marL="1346200" indent="0">
              <a:buFontTx/>
              <a:buNone/>
              <a:defRPr sz="1600"/>
            </a:lvl5pPr>
          </a:lstStyle>
          <a:p>
            <a:pPr lvl="0"/>
            <a:r>
              <a:rPr lang="fr-FR"/>
              <a:t>Modifier le contenu</a:t>
            </a:r>
          </a:p>
        </p:txBody>
      </p:sp>
    </p:spTree>
    <p:extLst>
      <p:ext uri="{BB962C8B-B14F-4D97-AF65-F5344CB8AC3E}">
        <p14:creationId xmlns:p14="http://schemas.microsoft.com/office/powerpoint/2010/main" val="78530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306" y="87465"/>
            <a:ext cx="11620657" cy="596222"/>
          </a:xfrm>
          <a:prstGeom prst="rect">
            <a:avLst/>
          </a:prstGeom>
        </p:spPr>
        <p:txBody>
          <a:bodyPr/>
          <a:lstStyle>
            <a:lvl1pPr>
              <a:defRPr lang="fr-FR" sz="2400" b="1" kern="1200" smtClean="0">
                <a:solidFill>
                  <a:srgbClr val="3AA8E0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71181" y="1297135"/>
            <a:ext cx="11620781" cy="12994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>
              <a:buFontTx/>
              <a:buNone/>
              <a:defRPr sz="1600"/>
            </a:lvl2pPr>
            <a:lvl3pPr marL="622300" indent="0">
              <a:buFontTx/>
              <a:buNone/>
              <a:defRPr sz="1600"/>
            </a:lvl3pPr>
            <a:lvl4pPr marL="984250" indent="0">
              <a:buFontTx/>
              <a:buNone/>
              <a:defRPr sz="1600"/>
            </a:lvl4pPr>
            <a:lvl5pPr marL="1346200" indent="0">
              <a:buFontTx/>
              <a:buNone/>
              <a:defRPr sz="1600"/>
            </a:lvl5pPr>
          </a:lstStyle>
          <a:p>
            <a:pPr lvl="0"/>
            <a:r>
              <a:rPr lang="fr-FR"/>
              <a:t>Modifier le contenu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88462" y="665548"/>
            <a:ext cx="11376000" cy="0"/>
          </a:xfrm>
          <a:prstGeom prst="line">
            <a:avLst/>
          </a:prstGeom>
          <a:ln w="88900" cap="sq" cmpd="thickThin">
            <a:solidFill>
              <a:srgbClr val="3AA8E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0" y="6452555"/>
            <a:ext cx="536617" cy="307777"/>
          </a:xfrm>
          <a:prstGeom prst="rect">
            <a:avLst/>
          </a:prstGeom>
          <a:solidFill>
            <a:srgbClr val="3AA8E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08439-A780-4ADD-896D-C5FC17899097}" type="slidenum">
              <a:rPr lang="fr-FR" sz="1400" b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14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271181" y="867091"/>
            <a:ext cx="11620781" cy="4300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fr-FR"/>
              <a:t>Modifier le sous-titre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907535" y="5736567"/>
            <a:ext cx="4434696" cy="42293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fr-FR"/>
              <a:t>Modifier la légende</a:t>
            </a:r>
          </a:p>
        </p:txBody>
      </p:sp>
      <p:sp>
        <p:nvSpPr>
          <p:cNvPr id="12" name="Espace réservé du texte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63588" y="5736567"/>
            <a:ext cx="4434696" cy="42293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fr-FR"/>
              <a:t>Modifier la légende</a:t>
            </a:r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6"/>
          </p:nvPr>
        </p:nvSpPr>
        <p:spPr>
          <a:xfrm>
            <a:off x="908050" y="2781300"/>
            <a:ext cx="4433888" cy="29559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7"/>
          </p:nvPr>
        </p:nvSpPr>
        <p:spPr>
          <a:xfrm>
            <a:off x="6563588" y="2781299"/>
            <a:ext cx="4434695" cy="29559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18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306" y="87465"/>
            <a:ext cx="11620657" cy="596222"/>
          </a:xfrm>
          <a:prstGeom prst="rect">
            <a:avLst/>
          </a:prstGeom>
        </p:spPr>
        <p:txBody>
          <a:bodyPr/>
          <a:lstStyle>
            <a:lvl1pPr>
              <a:defRPr lang="fr-FR" sz="2400" b="1" kern="1200" smtClean="0">
                <a:solidFill>
                  <a:srgbClr val="3AA8E0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71181" y="1297135"/>
            <a:ext cx="11620781" cy="12994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>
              <a:buFontTx/>
              <a:buNone/>
              <a:defRPr sz="1600"/>
            </a:lvl2pPr>
            <a:lvl3pPr marL="622300" indent="0">
              <a:buFontTx/>
              <a:buNone/>
              <a:defRPr sz="1600"/>
            </a:lvl3pPr>
            <a:lvl4pPr marL="984250" indent="0">
              <a:buFontTx/>
              <a:buNone/>
              <a:defRPr sz="1600"/>
            </a:lvl4pPr>
            <a:lvl5pPr marL="1346200" indent="0">
              <a:buFontTx/>
              <a:buNone/>
              <a:defRPr sz="1600"/>
            </a:lvl5pPr>
          </a:lstStyle>
          <a:p>
            <a:pPr lvl="0"/>
            <a:r>
              <a:rPr lang="fr-FR"/>
              <a:t>Modifier le contenu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88462" y="665548"/>
            <a:ext cx="11376000" cy="0"/>
          </a:xfrm>
          <a:prstGeom prst="line">
            <a:avLst/>
          </a:prstGeom>
          <a:ln w="88900" cap="sq" cmpd="thickThin">
            <a:solidFill>
              <a:srgbClr val="3AA8E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0" y="6452555"/>
            <a:ext cx="536617" cy="307777"/>
          </a:xfrm>
          <a:prstGeom prst="rect">
            <a:avLst/>
          </a:prstGeom>
          <a:solidFill>
            <a:srgbClr val="3AA8E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08439-A780-4ADD-896D-C5FC17899097}" type="slidenum">
              <a:rPr lang="fr-FR" sz="1400" b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14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271181" y="867091"/>
            <a:ext cx="11620781" cy="4300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fr-FR"/>
              <a:t>Modifier le sous-titre</a:t>
            </a:r>
          </a:p>
        </p:txBody>
      </p:sp>
      <p:sp>
        <p:nvSpPr>
          <p:cNvPr id="17" name="Espace réservé du tableau 4"/>
          <p:cNvSpPr>
            <a:spLocks noGrp="1"/>
          </p:cNvSpPr>
          <p:nvPr>
            <p:ph type="tbl" sz="quarter" idx="12"/>
          </p:nvPr>
        </p:nvSpPr>
        <p:spPr>
          <a:xfrm>
            <a:off x="2133600" y="2743199"/>
            <a:ext cx="8004175" cy="297611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342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305" y="87465"/>
            <a:ext cx="11620658" cy="596222"/>
          </a:xfrm>
          <a:prstGeom prst="rect">
            <a:avLst/>
          </a:prstGeom>
        </p:spPr>
        <p:txBody>
          <a:bodyPr/>
          <a:lstStyle>
            <a:lvl1pPr>
              <a:defRPr lang="fr-FR" sz="2400" b="1" kern="1200" smtClean="0">
                <a:solidFill>
                  <a:srgbClr val="3AA8E0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88462" y="665548"/>
            <a:ext cx="11376000" cy="0"/>
          </a:xfrm>
          <a:prstGeom prst="line">
            <a:avLst/>
          </a:prstGeom>
          <a:ln w="88900" cap="sq" cmpd="thickThin">
            <a:solidFill>
              <a:srgbClr val="3AA8E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0" y="6452555"/>
            <a:ext cx="536617" cy="307777"/>
          </a:xfrm>
          <a:prstGeom prst="rect">
            <a:avLst/>
          </a:prstGeom>
          <a:solidFill>
            <a:srgbClr val="3AA8E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08439-A780-4ADD-896D-C5FC17899097}" type="slidenum">
              <a:rPr lang="fr-FR" sz="1400" b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14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271305" y="867091"/>
            <a:ext cx="11620657" cy="4300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fr-FR"/>
              <a:t>Modifier le sous-titre</a:t>
            </a:r>
          </a:p>
        </p:txBody>
      </p:sp>
    </p:spTree>
    <p:extLst>
      <p:ext uri="{BB962C8B-B14F-4D97-AF65-F5344CB8AC3E}">
        <p14:creationId xmlns:p14="http://schemas.microsoft.com/office/powerpoint/2010/main" val="368183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305" y="87465"/>
            <a:ext cx="11620658" cy="596222"/>
          </a:xfrm>
          <a:prstGeom prst="rect">
            <a:avLst/>
          </a:prstGeom>
        </p:spPr>
        <p:txBody>
          <a:bodyPr/>
          <a:lstStyle>
            <a:lvl1pPr>
              <a:defRPr lang="fr-FR" sz="2400" b="1" kern="1200" smtClean="0">
                <a:solidFill>
                  <a:srgbClr val="3AA8E0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71305" y="1297134"/>
            <a:ext cx="11620658" cy="51554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>
              <a:buFontTx/>
              <a:buNone/>
              <a:defRPr sz="1600"/>
            </a:lvl2pPr>
            <a:lvl3pPr marL="622300" indent="0">
              <a:buFontTx/>
              <a:buNone/>
              <a:defRPr sz="1600"/>
            </a:lvl3pPr>
            <a:lvl4pPr marL="984250" indent="0">
              <a:buFontTx/>
              <a:buNone/>
              <a:defRPr sz="1600"/>
            </a:lvl4pPr>
            <a:lvl5pPr marL="1346200" indent="0">
              <a:buFontTx/>
              <a:buNone/>
              <a:defRPr sz="1600"/>
            </a:lvl5pPr>
          </a:lstStyle>
          <a:p>
            <a:pPr lvl="0"/>
            <a:r>
              <a:rPr lang="fr-FR" dirty="0"/>
              <a:t>Modifier le contenu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88462" y="665548"/>
            <a:ext cx="11376000" cy="0"/>
          </a:xfrm>
          <a:prstGeom prst="line">
            <a:avLst/>
          </a:prstGeom>
          <a:ln w="88900" cap="sq" cmpd="thickThin">
            <a:solidFill>
              <a:srgbClr val="3AA8E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0" y="6452555"/>
            <a:ext cx="536617" cy="307777"/>
          </a:xfrm>
          <a:prstGeom prst="rect">
            <a:avLst/>
          </a:prstGeom>
          <a:solidFill>
            <a:srgbClr val="3AA8E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08439-A780-4ADD-896D-C5FC17899097}" type="slidenum">
              <a:rPr lang="fr-FR" sz="1400" b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1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8523" y="5685042"/>
            <a:ext cx="939806" cy="1110432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271305" y="867091"/>
            <a:ext cx="11620657" cy="4300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fr-FR" dirty="0"/>
              <a:t>Modifier le sous-titre</a:t>
            </a:r>
          </a:p>
        </p:txBody>
      </p:sp>
    </p:spTree>
    <p:extLst>
      <p:ext uri="{BB962C8B-B14F-4D97-AF65-F5344CB8AC3E}">
        <p14:creationId xmlns:p14="http://schemas.microsoft.com/office/powerpoint/2010/main" val="23440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306" y="87465"/>
            <a:ext cx="11620657" cy="596222"/>
          </a:xfrm>
          <a:prstGeom prst="rect">
            <a:avLst/>
          </a:prstGeom>
        </p:spPr>
        <p:txBody>
          <a:bodyPr/>
          <a:lstStyle>
            <a:lvl1pPr>
              <a:defRPr lang="fr-FR" sz="2400" b="1" kern="1200" smtClean="0">
                <a:solidFill>
                  <a:srgbClr val="3AA8E0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63525" y="1297134"/>
            <a:ext cx="5706925" cy="51554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>
              <a:buFontTx/>
              <a:buNone/>
              <a:defRPr sz="1600"/>
            </a:lvl2pPr>
            <a:lvl3pPr marL="622300" indent="0">
              <a:buFontTx/>
              <a:buNone/>
              <a:defRPr sz="1600"/>
            </a:lvl3pPr>
            <a:lvl4pPr marL="984250" indent="0">
              <a:buFontTx/>
              <a:buNone/>
              <a:defRPr sz="1600"/>
            </a:lvl4pPr>
            <a:lvl5pPr marL="1346200" indent="0">
              <a:buFontTx/>
              <a:buNone/>
              <a:defRPr sz="1600"/>
            </a:lvl5pPr>
          </a:lstStyle>
          <a:p>
            <a:pPr lvl="0"/>
            <a:r>
              <a:rPr lang="fr-FR" dirty="0"/>
              <a:t>Modifier le contenu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88462" y="665548"/>
            <a:ext cx="11376000" cy="0"/>
          </a:xfrm>
          <a:prstGeom prst="line">
            <a:avLst/>
          </a:prstGeom>
          <a:ln w="88900" cap="sq" cmpd="thickThin">
            <a:solidFill>
              <a:srgbClr val="3AA8E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0" y="6452555"/>
            <a:ext cx="536617" cy="307777"/>
          </a:xfrm>
          <a:prstGeom prst="rect">
            <a:avLst/>
          </a:prstGeom>
          <a:solidFill>
            <a:srgbClr val="3AA8E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08439-A780-4ADD-896D-C5FC17899097}" type="slidenum">
              <a:rPr lang="fr-FR" sz="1400" b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1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271181" y="867091"/>
            <a:ext cx="11620781" cy="4300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fr-FR" dirty="0"/>
              <a:t>Modifier le sous-titre</a:t>
            </a:r>
          </a:p>
        </p:txBody>
      </p:sp>
      <p:sp>
        <p:nvSpPr>
          <p:cNvPr id="9" name="Espace réservé du contenu 3"/>
          <p:cNvSpPr>
            <a:spLocks noGrp="1"/>
          </p:cNvSpPr>
          <p:nvPr>
            <p:ph sz="quarter" idx="12" hasCustomPrompt="1"/>
          </p:nvPr>
        </p:nvSpPr>
        <p:spPr>
          <a:xfrm>
            <a:off x="6176512" y="1297105"/>
            <a:ext cx="5715451" cy="51679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>
              <a:buFontTx/>
              <a:buNone/>
              <a:defRPr sz="1600"/>
            </a:lvl2pPr>
            <a:lvl3pPr marL="622300" indent="0">
              <a:buFontTx/>
              <a:buNone/>
              <a:defRPr sz="1600"/>
            </a:lvl3pPr>
            <a:lvl4pPr marL="984250" indent="0">
              <a:buFontTx/>
              <a:buNone/>
              <a:defRPr sz="1600"/>
            </a:lvl4pPr>
            <a:lvl5pPr marL="1346200" indent="0">
              <a:buFontTx/>
              <a:buNone/>
              <a:defRPr sz="1600"/>
            </a:lvl5pPr>
          </a:lstStyle>
          <a:p>
            <a:pPr lvl="0"/>
            <a:r>
              <a:rPr lang="fr-FR" dirty="0"/>
              <a:t>Modifier le contenu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7003B27-E5D6-47D0-ACD9-9166F0A23E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8523" y="5685042"/>
            <a:ext cx="939806" cy="11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306" y="87465"/>
            <a:ext cx="11620657" cy="596222"/>
          </a:xfrm>
          <a:prstGeom prst="rect">
            <a:avLst/>
          </a:prstGeom>
        </p:spPr>
        <p:txBody>
          <a:bodyPr/>
          <a:lstStyle>
            <a:lvl1pPr>
              <a:defRPr lang="fr-FR" sz="2400" b="1" kern="1200" smtClean="0">
                <a:solidFill>
                  <a:srgbClr val="3AA8E0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71181" y="1297135"/>
            <a:ext cx="11620781" cy="12994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>
              <a:buFontTx/>
              <a:buNone/>
              <a:defRPr sz="1600"/>
            </a:lvl2pPr>
            <a:lvl3pPr marL="622300" indent="0">
              <a:buFontTx/>
              <a:buNone/>
              <a:defRPr sz="1600"/>
            </a:lvl3pPr>
            <a:lvl4pPr marL="984250" indent="0">
              <a:buFontTx/>
              <a:buNone/>
              <a:defRPr sz="1600"/>
            </a:lvl4pPr>
            <a:lvl5pPr marL="1346200" indent="0">
              <a:buFontTx/>
              <a:buNone/>
              <a:defRPr sz="1600"/>
            </a:lvl5pPr>
          </a:lstStyle>
          <a:p>
            <a:pPr lvl="0"/>
            <a:r>
              <a:rPr lang="fr-FR" dirty="0"/>
              <a:t>Modifier le contenu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88462" y="665548"/>
            <a:ext cx="11376000" cy="0"/>
          </a:xfrm>
          <a:prstGeom prst="line">
            <a:avLst/>
          </a:prstGeom>
          <a:ln w="88900" cap="sq" cmpd="thickThin">
            <a:solidFill>
              <a:srgbClr val="3AA8E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0" y="6452555"/>
            <a:ext cx="536617" cy="307777"/>
          </a:xfrm>
          <a:prstGeom prst="rect">
            <a:avLst/>
          </a:prstGeom>
          <a:solidFill>
            <a:srgbClr val="3AA8E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08439-A780-4ADD-896D-C5FC17899097}" type="slidenum">
              <a:rPr lang="fr-FR" sz="1400" b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1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271181" y="867091"/>
            <a:ext cx="11620781" cy="4300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fr-FR" dirty="0"/>
              <a:t>Modifier le sous-titre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907535" y="5736567"/>
            <a:ext cx="4434696" cy="42293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fr-FR" dirty="0"/>
              <a:t>Modifier la légende</a:t>
            </a:r>
          </a:p>
        </p:txBody>
      </p:sp>
      <p:sp>
        <p:nvSpPr>
          <p:cNvPr id="12" name="Espace réservé du texte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63588" y="5736567"/>
            <a:ext cx="4434696" cy="42293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fr-FR" dirty="0"/>
              <a:t>Modifier la légende</a:t>
            </a:r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6"/>
          </p:nvPr>
        </p:nvSpPr>
        <p:spPr>
          <a:xfrm>
            <a:off x="908050" y="2781300"/>
            <a:ext cx="4433888" cy="29559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7"/>
          </p:nvPr>
        </p:nvSpPr>
        <p:spPr>
          <a:xfrm>
            <a:off x="6563588" y="2781299"/>
            <a:ext cx="4434695" cy="29559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44F7BD5-EF5E-4324-9CBE-B765DC402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8523" y="5685042"/>
            <a:ext cx="939806" cy="11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30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306" y="87465"/>
            <a:ext cx="11620657" cy="596222"/>
          </a:xfrm>
          <a:prstGeom prst="rect">
            <a:avLst/>
          </a:prstGeom>
        </p:spPr>
        <p:txBody>
          <a:bodyPr/>
          <a:lstStyle>
            <a:lvl1pPr>
              <a:defRPr lang="fr-FR" sz="2400" b="1" kern="1200" smtClean="0">
                <a:solidFill>
                  <a:srgbClr val="3AA8E0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271181" y="1297135"/>
            <a:ext cx="11620781" cy="12994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>
              <a:buFontTx/>
              <a:buNone/>
              <a:defRPr sz="1600"/>
            </a:lvl2pPr>
            <a:lvl3pPr marL="622300" indent="0">
              <a:buFontTx/>
              <a:buNone/>
              <a:defRPr sz="1600"/>
            </a:lvl3pPr>
            <a:lvl4pPr marL="984250" indent="0">
              <a:buFontTx/>
              <a:buNone/>
              <a:defRPr sz="1600"/>
            </a:lvl4pPr>
            <a:lvl5pPr marL="1346200" indent="0">
              <a:buFontTx/>
              <a:buNone/>
              <a:defRPr sz="1600"/>
            </a:lvl5pPr>
          </a:lstStyle>
          <a:p>
            <a:pPr lvl="0"/>
            <a:r>
              <a:rPr lang="fr-FR" dirty="0"/>
              <a:t>Modifier le contenu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88462" y="665548"/>
            <a:ext cx="11376000" cy="0"/>
          </a:xfrm>
          <a:prstGeom prst="line">
            <a:avLst/>
          </a:prstGeom>
          <a:ln w="88900" cap="sq" cmpd="thickThin">
            <a:solidFill>
              <a:srgbClr val="3AA8E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0" y="6452555"/>
            <a:ext cx="536617" cy="307777"/>
          </a:xfrm>
          <a:prstGeom prst="rect">
            <a:avLst/>
          </a:prstGeom>
          <a:solidFill>
            <a:srgbClr val="3AA8E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08439-A780-4ADD-896D-C5FC17899097}" type="slidenum">
              <a:rPr lang="fr-FR" sz="1400" b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1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271181" y="867091"/>
            <a:ext cx="11620781" cy="4300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fr-FR" dirty="0"/>
              <a:t>Modifier le sous-titre</a:t>
            </a:r>
          </a:p>
        </p:txBody>
      </p:sp>
      <p:sp>
        <p:nvSpPr>
          <p:cNvPr id="17" name="Espace réservé du tableau 4"/>
          <p:cNvSpPr>
            <a:spLocks noGrp="1"/>
          </p:cNvSpPr>
          <p:nvPr>
            <p:ph type="tbl" sz="quarter" idx="12"/>
          </p:nvPr>
        </p:nvSpPr>
        <p:spPr>
          <a:xfrm>
            <a:off x="2133600" y="2743199"/>
            <a:ext cx="8004175" cy="297611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C35A3F-91C4-46BD-941A-4E44DFBF0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8523" y="5685042"/>
            <a:ext cx="939806" cy="11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1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305" y="87465"/>
            <a:ext cx="11620658" cy="596222"/>
          </a:xfrm>
          <a:prstGeom prst="rect">
            <a:avLst/>
          </a:prstGeom>
        </p:spPr>
        <p:txBody>
          <a:bodyPr/>
          <a:lstStyle>
            <a:lvl1pPr>
              <a:defRPr lang="fr-FR" sz="2400" b="1" kern="1200" smtClean="0">
                <a:solidFill>
                  <a:srgbClr val="3AA8E0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88462" y="665548"/>
            <a:ext cx="11376000" cy="0"/>
          </a:xfrm>
          <a:prstGeom prst="line">
            <a:avLst/>
          </a:prstGeom>
          <a:ln w="88900" cap="sq" cmpd="thickThin">
            <a:solidFill>
              <a:srgbClr val="3AA8E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 userDrawn="1"/>
        </p:nvSpPr>
        <p:spPr>
          <a:xfrm>
            <a:off x="0" y="6452555"/>
            <a:ext cx="536617" cy="307777"/>
          </a:xfrm>
          <a:prstGeom prst="rect">
            <a:avLst/>
          </a:prstGeom>
          <a:solidFill>
            <a:srgbClr val="3AA8E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08439-A780-4ADD-896D-C5FC17899097}" type="slidenum">
              <a:rPr lang="fr-FR" sz="1400" b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1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271305" y="867091"/>
            <a:ext cx="11620657" cy="4300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fr-FR" dirty="0"/>
              <a:t>Modifier le sous-titre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F1DCA3E-55F6-4ACF-8E7C-4178223A5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8523" y="5685042"/>
            <a:ext cx="939806" cy="11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4B73731-5081-4439-A100-ACEE29C54C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594" y="2826820"/>
            <a:ext cx="2223668" cy="262754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289933" y="1432923"/>
            <a:ext cx="8242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sz="2800" b="1" dirty="0">
                <a:solidFill>
                  <a:srgbClr val="3AA8E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votre disposition pour répondre à vos questions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184" y="5853902"/>
            <a:ext cx="1788489" cy="2157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25046"/>
            <a:ext cx="12191997" cy="539818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0" y="6512944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Association Agréée de Surveillance de la Qualité de l’Air – Siège : 5 rue de Madrid, 67300 Schiltigheim – contact@atmo-grandest.eu – 03 69 24 73 73 – www.atmo-grandest.eu</a:t>
            </a:r>
          </a:p>
        </p:txBody>
      </p:sp>
    </p:spTree>
    <p:extLst>
      <p:ext uri="{BB962C8B-B14F-4D97-AF65-F5344CB8AC3E}">
        <p14:creationId xmlns:p14="http://schemas.microsoft.com/office/powerpoint/2010/main" val="51692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Exemple de Texte de Pied de page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20XX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479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67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9"/>
          <p:cNvSpPr txBox="1">
            <a:spLocks/>
          </p:cNvSpPr>
          <p:nvPr userDrawn="1"/>
        </p:nvSpPr>
        <p:spPr>
          <a:xfrm>
            <a:off x="536617" y="6452555"/>
            <a:ext cx="10699808" cy="322613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1" i="0" kern="1200">
                <a:solidFill>
                  <a:srgbClr val="57575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Webinaire QPV– 11/01/2024 – SITZ Charlotte</a:t>
            </a:r>
          </a:p>
        </p:txBody>
      </p:sp>
    </p:spTree>
    <p:extLst>
      <p:ext uri="{BB962C8B-B14F-4D97-AF65-F5344CB8AC3E}">
        <p14:creationId xmlns:p14="http://schemas.microsoft.com/office/powerpoint/2010/main" val="35521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57" r:id="rId4"/>
    <p:sldLayoutId id="2147483659" r:id="rId5"/>
    <p:sldLayoutId id="2147483661" r:id="rId6"/>
    <p:sldLayoutId id="2147483660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66" userDrawn="1">
          <p15:clr>
            <a:srgbClr val="F26B43"/>
          </p15:clr>
        </p15:guide>
        <p15:guide id="3" pos="749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9"/>
          <p:cNvSpPr txBox="1">
            <a:spLocks/>
          </p:cNvSpPr>
          <p:nvPr userDrawn="1"/>
        </p:nvSpPr>
        <p:spPr>
          <a:xfrm>
            <a:off x="536617" y="6502433"/>
            <a:ext cx="10699808" cy="322613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1" i="0" kern="1200">
                <a:solidFill>
                  <a:srgbClr val="57575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C3C123B-2AD0-A3F9-2DD4-4872C2B139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705" y="6254860"/>
            <a:ext cx="2296757" cy="49329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758B97-9078-6FF1-6322-8E82F8A5BC0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984" y="6133339"/>
            <a:ext cx="544466" cy="5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2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66">
          <p15:clr>
            <a:srgbClr val="F26B43"/>
          </p15:clr>
        </p15:guide>
        <p15:guide id="3" pos="74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ndest.fr/wp-content/uploads/2023/08/grand-est-fiches-vulnerabilite-bd-page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hyperlink" Target="https://www.adaptation-changement-climatique.gouv.fr/s-inspirer/regions/grand-est" TargetMode="External"/><Relationship Id="rId7" Type="http://schemas.openxmlformats.org/officeDocument/2006/relationships/hyperlink" Target="https://observatoire.atmo-grandest.eu/" TargetMode="External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teofrance.com/climadiag-commune" TargetMode="External"/><Relationship Id="rId11" Type="http://schemas.openxmlformats.org/officeDocument/2006/relationships/image" Target="../media/image66.png"/><Relationship Id="rId5" Type="http://schemas.openxmlformats.org/officeDocument/2006/relationships/hyperlink" Target="https://meteofrance.com/climathd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www.grandest.fr/grands-projets/environnement/45-actions-pour-faire-face-au-changement-climatique/?highlight=changement+climatique" TargetMode="External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4.jpeg"/><Relationship Id="rId5" Type="http://schemas.openxmlformats.org/officeDocument/2006/relationships/image" Target="../media/image79.png"/><Relationship Id="rId10" Type="http://schemas.openxmlformats.org/officeDocument/2006/relationships/image" Target="../media/image83.jpe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s://observatoire.atmo-grandest.eu/wp-content/uploads/publications/" TargetMode="External"/><Relationship Id="rId7" Type="http://schemas.openxmlformats.org/officeDocument/2006/relationships/image" Target="../media/image87.png"/><Relationship Id="rId12" Type="http://schemas.openxmlformats.org/officeDocument/2006/relationships/image" Target="../media/image91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hyperlink" Target="https://observatoire.atmo-grandest.eu/tableau-de-bord-des-territoires/" TargetMode="External"/><Relationship Id="rId10" Type="http://schemas.openxmlformats.org/officeDocument/2006/relationships/hyperlink" Target="https://observatoire.atmo-grandest.eu/" TargetMode="External"/><Relationship Id="rId4" Type="http://schemas.openxmlformats.org/officeDocument/2006/relationships/hyperlink" Target="https://observatoire.atmo-grandest.eu/inventair/" TargetMode="External"/><Relationship Id="rId9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Charlotte.sitz@atmo-grandest.e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sv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sv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3272502" y="757305"/>
            <a:ext cx="8484529" cy="1319952"/>
          </a:xfrm>
        </p:spPr>
        <p:txBody>
          <a:bodyPr/>
          <a:lstStyle/>
          <a:p>
            <a:r>
              <a:rPr lang="fr-FR" dirty="0">
                <a:solidFill>
                  <a:srgbClr val="595856"/>
                </a:solidFill>
                <a:latin typeface="+mj-lt"/>
              </a:rPr>
              <a:t>Webinaire sur la transition écologique en QPV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1963946" y="6203454"/>
            <a:ext cx="8264105" cy="308485"/>
          </a:xfrm>
        </p:spPr>
        <p:txBody>
          <a:bodyPr/>
          <a:lstStyle/>
          <a:p>
            <a:r>
              <a:rPr lang="fr-FR" dirty="0"/>
              <a:t>Webinaire QPV– 11/01/2024 – SITZ Charlotte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4B9EF11-06E5-4C82-ADDB-8F332A2DF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5618"/>
            <a:ext cx="3123357" cy="11990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5A2FE2B-321B-00E0-2214-6C224BE35F7D}"/>
              </a:ext>
            </a:extLst>
          </p:cNvPr>
          <p:cNvSpPr txBox="1"/>
          <p:nvPr/>
        </p:nvSpPr>
        <p:spPr>
          <a:xfrm>
            <a:off x="4702629" y="4780744"/>
            <a:ext cx="6622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Charlotte SITZ</a:t>
            </a:r>
          </a:p>
          <a:p>
            <a:r>
              <a:rPr lang="fr-FR" i="1" dirty="0"/>
              <a:t>Coordinatrice de l’Observatoire climat-air-énergie du Grand Est</a:t>
            </a:r>
          </a:p>
          <a:p>
            <a:r>
              <a:rPr lang="fr-FR" i="1" dirty="0"/>
              <a:t>ATMO Grand Est</a:t>
            </a:r>
          </a:p>
        </p:txBody>
      </p:sp>
      <p:pic>
        <p:nvPicPr>
          <p:cNvPr id="1026" name="Picture 2" descr="Le ministère de la Transition écologique publie son plan d'action climat |  Ministères Écologie Énergie Territoires">
            <a:extLst>
              <a:ext uri="{FF2B5EF4-FFF2-40B4-BE49-F238E27FC236}">
                <a16:creationId xmlns:a16="http://schemas.microsoft.com/office/drawing/2014/main" id="{7C22C5EA-5015-C529-6B60-6B45E669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48" y="1448871"/>
            <a:ext cx="4504893" cy="30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4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vulnérabilité au changement climatique en Grand Est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 changement climatique : des impacts déjà visibles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2B7BC-4D2A-6996-9EC8-496E91111B19}"/>
              </a:ext>
            </a:extLst>
          </p:cNvPr>
          <p:cNvSpPr/>
          <p:nvPr/>
        </p:nvSpPr>
        <p:spPr>
          <a:xfrm>
            <a:off x="6958908" y="1589002"/>
            <a:ext cx="464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r-FR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Dans le Grand Est, les records de températures sont d’environ 40°C.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7BBABC-DDDC-AD38-F76B-3BEB20A3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626" y="2149300"/>
            <a:ext cx="3455721" cy="384160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8FB60E3-4E0E-51E0-B359-A7079E8B23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" r="5152"/>
          <a:stretch/>
        </p:blipFill>
        <p:spPr>
          <a:xfrm>
            <a:off x="401217" y="1850612"/>
            <a:ext cx="6316824" cy="337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2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vulnérabilité au changement climatique en Grand Est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 changement climatique : des impacts déjà visibles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2E76EB-7208-544B-BEC6-1C03CB5FC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8" t="3629"/>
          <a:stretch/>
        </p:blipFill>
        <p:spPr>
          <a:xfrm>
            <a:off x="2043404" y="1480538"/>
            <a:ext cx="8670656" cy="48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vulnérabilité au changement climatique en Grand Est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 changement climatique : des impacts plus importants à venir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6B04CB-52A3-A677-CE7A-40530B6AA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3" r="853" b="1270"/>
          <a:stretch/>
        </p:blipFill>
        <p:spPr>
          <a:xfrm>
            <a:off x="629276" y="1405892"/>
            <a:ext cx="10651607" cy="52899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D13855-4E73-2F14-BB2E-705E04BD49D3}"/>
              </a:ext>
            </a:extLst>
          </p:cNvPr>
          <p:cNvSpPr/>
          <p:nvPr/>
        </p:nvSpPr>
        <p:spPr>
          <a:xfrm>
            <a:off x="8845420" y="1082112"/>
            <a:ext cx="2435463" cy="700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048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vulnérabilité au changement climatique en Grand Est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u="sng" dirty="0">
                <a:hlinkClick r:id="rId3"/>
              </a:rPr>
              <a:t>L’étude de vulnérabilité de la Région Grand Est</a:t>
            </a:r>
            <a:endParaRPr lang="fr-FR" u="sng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05EA53-C40F-069C-804F-E859D7A97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389" y="1181631"/>
            <a:ext cx="9676535" cy="53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57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vulnérabilité au changement climatique en Grand Est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L’étude de vulnérabilité de la Région Grand Est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E01E35-C70F-6F0E-BB95-5C794D762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841" y="1297133"/>
            <a:ext cx="7625212" cy="54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15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vulnérabilité au changement climatique en Grand Est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L’étude de vulnérabilité de la Région Grand Est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8FF921-C7DB-C310-0E84-9B0F986BE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635"/>
          <a:stretch/>
        </p:blipFill>
        <p:spPr>
          <a:xfrm>
            <a:off x="5696046" y="2441489"/>
            <a:ext cx="6389923" cy="22616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142992-7898-ECC4-C195-3126C1B95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25" b="81463"/>
          <a:stretch/>
        </p:blipFill>
        <p:spPr>
          <a:xfrm>
            <a:off x="5710414" y="2056742"/>
            <a:ext cx="6389928" cy="48494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D3EB29-C8AC-7EAA-B8E8-67CECFCF2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26"/>
          <a:stretch/>
        </p:blipFill>
        <p:spPr>
          <a:xfrm>
            <a:off x="87371" y="1415224"/>
            <a:ext cx="6389924" cy="37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90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vulnérabilité au changement climatique en Grand Est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L’étude de vulnérabilité de la Région Grand Est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73D10B-B1B1-074C-B794-5E4A3FB49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618"/>
          <a:stretch/>
        </p:blipFill>
        <p:spPr>
          <a:xfrm>
            <a:off x="271305" y="1480538"/>
            <a:ext cx="7658100" cy="13746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3124F2-46FF-6CC3-3E73-31A2A8E54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949" y="1655616"/>
            <a:ext cx="4983051" cy="496604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3949D99-C79B-6B7B-C959-360348EB78D0}"/>
              </a:ext>
            </a:extLst>
          </p:cNvPr>
          <p:cNvSpPr txBox="1"/>
          <p:nvPr/>
        </p:nvSpPr>
        <p:spPr>
          <a:xfrm>
            <a:off x="563725" y="3038571"/>
            <a:ext cx="33590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 Aujourd’hui : </a:t>
            </a:r>
            <a:r>
              <a:rPr lang="fr-FR" sz="1400" b="1" dirty="0"/>
              <a:t>20,2 %</a:t>
            </a:r>
            <a:r>
              <a:rPr lang="fr-FR" sz="1400" dirty="0"/>
              <a:t> de la surface bâtie se trouve dans une </a:t>
            </a:r>
            <a:r>
              <a:rPr lang="fr-FR" sz="1400" b="1" dirty="0"/>
              <a:t>zone à risque d’inondation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D’ici 2050 : l’augmentation des risques des emprises inondées et des dommages et pertes assurantielles associées risque d’augmenter de 20 % (nord et est du territoire) à plus de 60 % (Marne, Aube).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A09120-CE34-E645-ED90-D451FD6C5230}"/>
              </a:ext>
            </a:extLst>
          </p:cNvPr>
          <p:cNvSpPr txBox="1"/>
          <p:nvPr/>
        </p:nvSpPr>
        <p:spPr>
          <a:xfrm>
            <a:off x="4348843" y="3038571"/>
            <a:ext cx="32253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Aujourd’hui : </a:t>
            </a:r>
            <a:r>
              <a:rPr lang="fr-FR" sz="1400" b="1" dirty="0"/>
              <a:t>46,5 %</a:t>
            </a:r>
            <a:r>
              <a:rPr lang="fr-FR" sz="1400" dirty="0"/>
              <a:t> de la surface bâtie située en zone d’aléa fort ou moyen de </a:t>
            </a:r>
            <a:r>
              <a:rPr lang="fr-FR" sz="1400" b="1" dirty="0"/>
              <a:t>retrait-gonflement des argiles</a:t>
            </a:r>
            <a:r>
              <a:rPr lang="fr-FR" sz="1400" dirty="0"/>
              <a:t> (RGA).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 D’ici 2050 : les dommages consécutifs à la sécheresse géotechnique pourraient </a:t>
            </a:r>
            <a:r>
              <a:rPr lang="fr-FR" sz="1400" b="1" dirty="0"/>
              <a:t>augmenter de plus de 60 %</a:t>
            </a:r>
            <a:r>
              <a:rPr lang="fr-FR" sz="1400" dirty="0"/>
              <a:t> sur les départements de l’Aube, de la Marne, du Haut-Rhin et du Bas-Rhin.</a:t>
            </a:r>
          </a:p>
        </p:txBody>
      </p:sp>
    </p:spTree>
    <p:extLst>
      <p:ext uri="{BB962C8B-B14F-4D97-AF65-F5344CB8AC3E}">
        <p14:creationId xmlns:p14="http://schemas.microsoft.com/office/powerpoint/2010/main" val="1122624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vulnérabilité au changement climatique en Grand Est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L’étude de vulnérabilité de la Région Grand Est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1EF141-1C01-4B8F-E836-CC0803C2B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03" b="75215"/>
          <a:stretch/>
        </p:blipFill>
        <p:spPr>
          <a:xfrm>
            <a:off x="122579" y="1211538"/>
            <a:ext cx="7366596" cy="13898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A1720C-5B86-828C-493E-8AFDBD988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786" y="2052256"/>
            <a:ext cx="4516007" cy="322887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ABD3F1E-3C4B-7DB3-313D-31E76B50103C}"/>
              </a:ext>
            </a:extLst>
          </p:cNvPr>
          <p:cNvSpPr txBox="1"/>
          <p:nvPr/>
        </p:nvSpPr>
        <p:spPr>
          <a:xfrm>
            <a:off x="380223" y="2739909"/>
            <a:ext cx="33147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/>
              <a:t>Hausse des maladies </a:t>
            </a:r>
            <a:r>
              <a:rPr lang="fr-FR" sz="1400" dirty="0"/>
              <a:t>(déshydratation, risque cardio-vasculaire)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/>
              <a:t>Hausse de la mortalité </a:t>
            </a:r>
            <a:r>
              <a:rPr lang="fr-FR" sz="1400" dirty="0"/>
              <a:t>(ex : canicule de 2003 </a:t>
            </a:r>
            <a:r>
              <a:rPr lang="fr-FR" sz="1400" dirty="0">
                <a:sym typeface="Wingdings" panose="05000000000000000000" pitchFamily="2" charset="2"/>
              </a:rPr>
              <a:t> </a:t>
            </a:r>
            <a:r>
              <a:rPr lang="fr-FR" sz="1400" dirty="0"/>
              <a:t>surmortalité de 1 000 décès en Grand Est)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03C09C-45FE-4C2A-8083-F8107469E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40" y="3935712"/>
            <a:ext cx="3408041" cy="292228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1F27CBE-6890-25C4-50CB-6B7972A3C0AC}"/>
              </a:ext>
            </a:extLst>
          </p:cNvPr>
          <p:cNvSpPr txBox="1"/>
          <p:nvPr/>
        </p:nvSpPr>
        <p:spPr>
          <a:xfrm>
            <a:off x="4271089" y="2739909"/>
            <a:ext cx="36226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/>
              <a:t>10 % de la population âgée de plus de 75 ans </a:t>
            </a:r>
            <a:r>
              <a:rPr lang="fr-FR" sz="1400" dirty="0"/>
              <a:t>(part plus élevée en Alsace et Lorraine)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/>
              <a:t>Vieillissement plus rapide </a:t>
            </a:r>
            <a:r>
              <a:rPr lang="fr-FR" sz="1400" dirty="0"/>
              <a:t>que dans le reste de la France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Les personnes atteintes de </a:t>
            </a:r>
            <a:r>
              <a:rPr lang="fr-FR" sz="1400" b="1" dirty="0"/>
              <a:t>maladies cardio neurovasculaires et de l’appareil respiratoire </a:t>
            </a:r>
            <a:r>
              <a:rPr lang="fr-FR" sz="1400" dirty="0"/>
              <a:t>sont également plus vulnérables (parmi les premières causes de mortalité en Grand Est)</a:t>
            </a:r>
          </a:p>
        </p:txBody>
      </p:sp>
    </p:spTree>
    <p:extLst>
      <p:ext uri="{BB962C8B-B14F-4D97-AF65-F5344CB8AC3E}">
        <p14:creationId xmlns:p14="http://schemas.microsoft.com/office/powerpoint/2010/main" val="2467446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vulnérabilité au changement climatique en Grand Est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L’étude de vulnérabilité de la Région Grand Est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FFC1368-AB8E-86CD-A1F6-07D3A152F2C5}"/>
              </a:ext>
            </a:extLst>
          </p:cNvPr>
          <p:cNvSpPr txBox="1"/>
          <p:nvPr/>
        </p:nvSpPr>
        <p:spPr>
          <a:xfrm>
            <a:off x="510851" y="1295588"/>
            <a:ext cx="1021002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accent2"/>
                </a:solidFill>
              </a:rPr>
              <a:t>Et bien d’autres impacts….</a:t>
            </a:r>
          </a:p>
          <a:p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/>
              <a:t>Système énergétique </a:t>
            </a:r>
            <a:r>
              <a:rPr lang="fr-FR" sz="1400" dirty="0"/>
              <a:t>: impact des sécheresses et étiages sur le refroidissement des centrales et la production énergétique (hydraulique, bois-énergie et nucléaire)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/>
              <a:t>Transport et mobilité </a:t>
            </a:r>
            <a:r>
              <a:rPr lang="fr-FR" sz="1400" dirty="0"/>
              <a:t>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dirty="0"/>
              <a:t>Dégâts : dégradation de l’asphalte, détérioration des fondations routières (sécheresse du sol),  multiplication des fissures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dirty="0"/>
              <a:t>Baisse de l’utilisation des mobilités douces en cas de fortes chaleur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dirty="0"/>
              <a:t>Surchauffe dans les installations ferroviaires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400" dirty="0"/>
              <a:t>Transport fluvial : diminution des débits d’étiages, limitation ou fermetures des voies navigables, impacts sur activités industrielles et transports de marchandises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/>
              <a:t>Agriculture </a:t>
            </a:r>
            <a:r>
              <a:rPr lang="fr-FR" sz="1400" dirty="0"/>
              <a:t>: baisse des rendements, inconfort thermique des ovins, augmentation du degré alcoolique du vin et avancement des vendanges…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/>
              <a:t>Espaces naturels </a:t>
            </a:r>
            <a:r>
              <a:rPr lang="fr-FR" sz="1400" dirty="0"/>
              <a:t>: baisse de la biodiversité, milieux aquatiques et humides menacés par le manque d’eau, dégradation des services écosystémiques (</a:t>
            </a:r>
            <a:r>
              <a:rPr lang="fr-FR" sz="1400" dirty="0" err="1"/>
              <a:t>auto-épuration</a:t>
            </a:r>
            <a:r>
              <a:rPr lang="fr-FR" sz="1400" dirty="0"/>
              <a:t>, régulation des débits, …)…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/>
              <a:t>Industrie </a:t>
            </a:r>
            <a:r>
              <a:rPr lang="fr-FR" sz="1400" dirty="0"/>
              <a:t>: salariés et équipements à l’épreuve des vagues de chaleur, sites industriels exposés aux inondations et aux coulées d’eaux boueuses, des tensions sur la ressource en eau…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/>
              <a:t>Tourisme</a:t>
            </a:r>
            <a:r>
              <a:rPr lang="fr-FR" sz="1400" dirty="0"/>
              <a:t> : conflits d’usage sur la ressource en eau, prolifération des microorganismes, baisse de l’enneigement dans les Vosges, …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050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vulnérabilité au changement climatique en Grand Est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0D0C098-E24F-0F74-165B-B8F9533C94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Centre de ressources régional pour l’adaptation au changement climatique </a:t>
            </a:r>
          </a:p>
          <a:p>
            <a:pPr marL="908050" lvl="2" indent="-285750">
              <a:buFont typeface="Arial" panose="020B0604020202020204" pitchFamily="34" charset="0"/>
              <a:buChar char="•"/>
            </a:pPr>
            <a:r>
              <a:rPr lang="fr-FR" dirty="0"/>
              <a:t>Initiatives et projets locaux</a:t>
            </a:r>
          </a:p>
          <a:p>
            <a:pPr marL="908050" lvl="2" indent="-285750">
              <a:buFont typeface="Arial" panose="020B0604020202020204" pitchFamily="34" charset="0"/>
              <a:buChar char="•"/>
            </a:pPr>
            <a:r>
              <a:rPr lang="fr-FR" dirty="0"/>
              <a:t>Actualités</a:t>
            </a:r>
          </a:p>
          <a:p>
            <a:pPr marL="908050" lvl="2" indent="-285750">
              <a:buFont typeface="Arial" panose="020B0604020202020204" pitchFamily="34" charset="0"/>
              <a:buChar char="•"/>
            </a:pPr>
            <a:r>
              <a:rPr lang="fr-FR" dirty="0"/>
              <a:t>Acteurs institutionnels</a:t>
            </a:r>
          </a:p>
          <a:p>
            <a:pPr marL="908050" lvl="2" indent="-285750">
              <a:buFont typeface="Arial" panose="020B0604020202020204" pitchFamily="34" charset="0"/>
              <a:buChar char="•"/>
            </a:pPr>
            <a:r>
              <a:rPr lang="fr-FR" dirty="0"/>
              <a:t>Ressources régionales</a:t>
            </a:r>
          </a:p>
          <a:p>
            <a:r>
              <a:rPr lang="fr-FR" dirty="0">
                <a:hlinkClick r:id="rId3"/>
              </a:rPr>
              <a:t>https://www.adaptation-changement-climatique.gouv.fr/s-inspirer/regions/grand-est</a:t>
            </a:r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Page de la Région sur les actions de lutte contre le changement climatique</a:t>
            </a:r>
          </a:p>
          <a:p>
            <a:r>
              <a:rPr lang="fr-FR" dirty="0">
                <a:hlinkClick r:id="rId4"/>
              </a:rPr>
              <a:t>https://www.grandest.fr/grands-projets/environnement/45-actions-pour-faire-face-au-changement-climatique/?highlight=changement+climatique</a:t>
            </a:r>
            <a:r>
              <a:rPr lang="fr-FR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Météo France : </a:t>
            </a:r>
            <a:r>
              <a:rPr lang="fr-FR" dirty="0">
                <a:hlinkClick r:id="rId5"/>
              </a:rPr>
              <a:t>Climat HD </a:t>
            </a:r>
            <a:r>
              <a:rPr lang="fr-FR" dirty="0"/>
              <a:t>et </a:t>
            </a:r>
            <a:r>
              <a:rPr lang="fr-FR" dirty="0">
                <a:hlinkClick r:id="rId6"/>
              </a:rPr>
              <a:t>Climat Diag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Observatoire régional climat-air-énergie </a:t>
            </a:r>
            <a:r>
              <a:rPr lang="fr-FR" dirty="0"/>
              <a:t>(ATMO Grand Est)</a:t>
            </a:r>
          </a:p>
          <a:p>
            <a:pPr marL="908050" lvl="2" indent="-285750">
              <a:buFont typeface="Arial" panose="020B0604020202020204" pitchFamily="34" charset="0"/>
              <a:buChar char="•"/>
            </a:pPr>
            <a:r>
              <a:rPr lang="fr-FR" dirty="0"/>
              <a:t>Indicateurs du changement climatique</a:t>
            </a:r>
          </a:p>
          <a:p>
            <a:pPr marL="908050" lvl="2" indent="-285750">
              <a:buFont typeface="Arial" panose="020B0604020202020204" pitchFamily="34" charset="0"/>
              <a:buChar char="•"/>
            </a:pPr>
            <a:r>
              <a:rPr lang="fr-FR" dirty="0"/>
              <a:t>Données climat air énergie</a:t>
            </a:r>
          </a:p>
          <a:p>
            <a:r>
              <a:rPr lang="fr-FR" dirty="0">
                <a:hlinkClick r:id="rId7"/>
              </a:rPr>
              <a:t>https://observatoire.atmo-grandest.eu/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Où trouver des informations ? </a:t>
            </a:r>
          </a:p>
        </p:txBody>
      </p:sp>
      <p:pic>
        <p:nvPicPr>
          <p:cNvPr id="2050" name="Picture 2" descr="Centre de ressources pour l'adaptation au changement climatique | LinkedIn">
            <a:extLst>
              <a:ext uri="{FF2B5EF4-FFF2-40B4-BE49-F238E27FC236}">
                <a16:creationId xmlns:a16="http://schemas.microsoft.com/office/drawing/2014/main" id="{C648BD27-1EB9-7296-9448-863F2F40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74" y="1420217"/>
            <a:ext cx="1033365" cy="103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ADC1B0A-BD78-6EF3-93FF-0A8E4E5BE4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9071"/>
          <a:stretch/>
        </p:blipFill>
        <p:spPr>
          <a:xfrm>
            <a:off x="8553839" y="1648322"/>
            <a:ext cx="2924175" cy="63224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DC2B5BD-5003-38CC-5DBB-2D3760E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74" y="5218830"/>
            <a:ext cx="2817844" cy="108178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Le site internet de la Région Grand Est">
            <a:extLst>
              <a:ext uri="{FF2B5EF4-FFF2-40B4-BE49-F238E27FC236}">
                <a16:creationId xmlns:a16="http://schemas.microsoft.com/office/drawing/2014/main" id="{D062F479-0876-B9B3-B75F-D353CED2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839" y="3450301"/>
            <a:ext cx="33337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étéo-France à vos côtés, dans un climat qui change">
            <a:extLst>
              <a:ext uri="{FF2B5EF4-FFF2-40B4-BE49-F238E27FC236}">
                <a16:creationId xmlns:a16="http://schemas.microsoft.com/office/drawing/2014/main" id="{7FA42F57-5C4D-E018-6EE2-E52D93BEE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05" y="4264090"/>
            <a:ext cx="730522" cy="7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95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75980CC0-5AD5-3120-4C66-8C0902E27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enjeux de la transition écologique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2EB3D5F5-B1F3-D163-AD94-485109A9A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305" y="867091"/>
            <a:ext cx="11620657" cy="430043"/>
          </a:xfrm>
        </p:spPr>
        <p:txBody>
          <a:bodyPr/>
          <a:lstStyle/>
          <a:p>
            <a:r>
              <a:rPr lang="fr-FR" dirty="0"/>
              <a:t>Le Changement climatique en France</a:t>
            </a:r>
          </a:p>
        </p:txBody>
      </p:sp>
      <p:pic>
        <p:nvPicPr>
          <p:cNvPr id="3076" name="Picture 4" descr="Graphique Moyenne Année">
            <a:extLst>
              <a:ext uri="{FF2B5EF4-FFF2-40B4-BE49-F238E27FC236}">
                <a16:creationId xmlns:a16="http://schemas.microsoft.com/office/drawing/2014/main" id="{91F69554-C1E4-2148-E455-B821C533C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16" y="1678371"/>
            <a:ext cx="6934784" cy="44580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67CA5F-F087-013C-EDA1-E63B1A5A2BA2}"/>
              </a:ext>
            </a:extLst>
          </p:cNvPr>
          <p:cNvSpPr txBox="1"/>
          <p:nvPr/>
        </p:nvSpPr>
        <p:spPr>
          <a:xfrm>
            <a:off x="1660849" y="6270171"/>
            <a:ext cx="2771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Source : Climat HD (</a:t>
            </a:r>
            <a:r>
              <a:rPr lang="fr-FR" sz="1400" i="1" dirty="0" err="1"/>
              <a:t>MeteoFrance</a:t>
            </a:r>
            <a:r>
              <a:rPr lang="fr-FR" sz="1400" i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CAC9ED-39C5-466D-9AE8-A5A5359B64C1}"/>
              </a:ext>
            </a:extLst>
          </p:cNvPr>
          <p:cNvSpPr txBox="1"/>
          <p:nvPr/>
        </p:nvSpPr>
        <p:spPr>
          <a:xfrm>
            <a:off x="1725093" y="1273141"/>
            <a:ext cx="6074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Augmentation des températures moyennes annuelles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5B8440-4F9C-2E82-40A4-51B2BB9ACE9B}"/>
              </a:ext>
            </a:extLst>
          </p:cNvPr>
          <p:cNvSpPr txBox="1"/>
          <p:nvPr/>
        </p:nvSpPr>
        <p:spPr>
          <a:xfrm>
            <a:off x="8808096" y="2482144"/>
            <a:ext cx="2957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+1,7 °C </a:t>
            </a:r>
          </a:p>
          <a:p>
            <a:r>
              <a:rPr lang="fr-FR" sz="1400" b="0" i="1" dirty="0">
                <a:effectLst/>
                <a:latin typeface="Roboto" panose="02000000000000000000" pitchFamily="2" charset="0"/>
              </a:rPr>
              <a:t>par rapport à la période 1961-1990 </a:t>
            </a:r>
            <a:endParaRPr lang="fr-FR" sz="1400" i="1" dirty="0"/>
          </a:p>
        </p:txBody>
      </p:sp>
      <p:pic>
        <p:nvPicPr>
          <p:cNvPr id="3074" name="Picture 2" descr="Graphique Moyenne Année">
            <a:extLst>
              <a:ext uri="{FF2B5EF4-FFF2-40B4-BE49-F238E27FC236}">
                <a16:creationId xmlns:a16="http://schemas.microsoft.com/office/drawing/2014/main" id="{210C5975-78C7-3620-C716-9CDF0DB7E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15" y="1678371"/>
            <a:ext cx="6934783" cy="44580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8A8F9ED-488C-3856-57BE-A4F1D45173DE}"/>
              </a:ext>
            </a:extLst>
          </p:cNvPr>
          <p:cNvSpPr txBox="1"/>
          <p:nvPr/>
        </p:nvSpPr>
        <p:spPr>
          <a:xfrm>
            <a:off x="1725093" y="1273141"/>
            <a:ext cx="6074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Scénarios d’évolution d’ici la fin du siècle 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8C7B58B-C850-2122-E79F-7F14D43B5C8C}"/>
              </a:ext>
            </a:extLst>
          </p:cNvPr>
          <p:cNvSpPr txBox="1"/>
          <p:nvPr/>
        </p:nvSpPr>
        <p:spPr>
          <a:xfrm>
            <a:off x="8655696" y="2223997"/>
            <a:ext cx="3262606" cy="14157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i="0" dirty="0">
                <a:effectLst/>
                <a:latin typeface="Roboto" panose="02000000000000000000" pitchFamily="2" charset="0"/>
              </a:rPr>
              <a:t>Selon les scénarios en 2050 :</a:t>
            </a:r>
          </a:p>
          <a:p>
            <a:r>
              <a:rPr lang="fr-FR" b="1" i="0" dirty="0">
                <a:solidFill>
                  <a:schemeClr val="accent5"/>
                </a:solidFill>
                <a:effectLst/>
                <a:latin typeface="Roboto" panose="02000000000000000000" pitchFamily="2" charset="0"/>
              </a:rPr>
              <a:t>+1 °C </a:t>
            </a:r>
          </a:p>
          <a:p>
            <a:r>
              <a:rPr lang="fr-FR" b="1" dirty="0">
                <a:solidFill>
                  <a:schemeClr val="accent1"/>
                </a:solidFill>
                <a:latin typeface="Roboto" panose="02000000000000000000" pitchFamily="2" charset="0"/>
              </a:rPr>
              <a:t>+1,5 </a:t>
            </a:r>
            <a:r>
              <a:rPr lang="fr-FR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°C </a:t>
            </a:r>
            <a:endParaRPr lang="fr-FR" b="1" dirty="0">
              <a:solidFill>
                <a:schemeClr val="accent1"/>
              </a:solidFill>
              <a:latin typeface="Roboto" panose="02000000000000000000" pitchFamily="2" charset="0"/>
            </a:endParaRPr>
          </a:p>
          <a:p>
            <a:r>
              <a:rPr lang="fr-FR" b="1" i="0" dirty="0">
                <a:solidFill>
                  <a:schemeClr val="accent6"/>
                </a:solidFill>
                <a:effectLst/>
                <a:latin typeface="Roboto" panose="02000000000000000000" pitchFamily="2" charset="0"/>
              </a:rPr>
              <a:t>+2 °C </a:t>
            </a:r>
          </a:p>
          <a:p>
            <a:r>
              <a:rPr lang="fr-FR" sz="1400" b="0" i="1" dirty="0">
                <a:effectLst/>
                <a:latin typeface="Roboto" panose="02000000000000000000" pitchFamily="2" charset="0"/>
              </a:rPr>
              <a:t>par rapport à la période 1961-1990 </a:t>
            </a:r>
            <a:endParaRPr lang="fr-FR" sz="1400" i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40C2F64-98BC-4A53-A616-8D8CA04958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84" t="3313" r="4345" b="3466"/>
          <a:stretch/>
        </p:blipFill>
        <p:spPr>
          <a:xfrm>
            <a:off x="8808096" y="3836301"/>
            <a:ext cx="2444617" cy="24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0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AE5B988-7AB3-425B-818C-848777C7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ATMO Grand Est, une AASQA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6E2123-5365-4010-B6E7-6D0ABD0403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1305" y="1297134"/>
            <a:ext cx="5662964" cy="5155421"/>
          </a:xfrm>
        </p:spPr>
        <p:txBody>
          <a:bodyPr>
            <a:normAutofit/>
          </a:bodyPr>
          <a:lstStyle/>
          <a:p>
            <a:r>
              <a:rPr lang="fr-FR" dirty="0"/>
              <a:t>France, 19 associations surveillent la qualité de l’air. Ces sont les </a:t>
            </a:r>
            <a:r>
              <a:rPr lang="fr-FR" b="1" dirty="0"/>
              <a:t>Associations Agréées de Surveillance de la Qualité de l’Air (AASQA). </a:t>
            </a:r>
          </a:p>
          <a:p>
            <a:r>
              <a:rPr lang="fr-FR" dirty="0"/>
              <a:t>Elles sont regroupées au sein de la fédération ATMO France.</a:t>
            </a:r>
          </a:p>
          <a:p>
            <a:r>
              <a:rPr lang="fr-FR" dirty="0"/>
              <a:t>Elles sont agréées par le Ministère de la Transition Écologique.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28CC82D-C231-4AAB-8D0F-73DA37B266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fr-FR" dirty="0"/>
              <a:t>Le réseau des AASQA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55B297E-C931-4A60-AF35-74E7C7D0DFC4}"/>
              </a:ext>
            </a:extLst>
          </p:cNvPr>
          <p:cNvSpPr txBox="1">
            <a:spLocks/>
          </p:cNvSpPr>
          <p:nvPr/>
        </p:nvSpPr>
        <p:spPr>
          <a:xfrm>
            <a:off x="278065" y="1387033"/>
            <a:ext cx="5919945" cy="50655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232B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34932C6-F8BB-4379-ACDF-F6ABD86D816C}"/>
              </a:ext>
            </a:extLst>
          </p:cNvPr>
          <p:cNvGrpSpPr/>
          <p:nvPr/>
        </p:nvGrpSpPr>
        <p:grpSpPr>
          <a:xfrm>
            <a:off x="2286879" y="3704831"/>
            <a:ext cx="1618320" cy="1766136"/>
            <a:chOff x="10121134" y="4368195"/>
            <a:chExt cx="1618320" cy="1766136"/>
          </a:xfrm>
        </p:grpSpPr>
        <p:sp>
          <p:nvSpPr>
            <p:cNvPr id="12" name="Rectangle à coins arrondis 22">
              <a:extLst>
                <a:ext uri="{FF2B5EF4-FFF2-40B4-BE49-F238E27FC236}">
                  <a16:creationId xmlns:a16="http://schemas.microsoft.com/office/drawing/2014/main" id="{92CA7A34-349E-403F-A831-7D7C2B538FD3}"/>
                </a:ext>
              </a:extLst>
            </p:cNvPr>
            <p:cNvSpPr/>
            <p:nvPr/>
          </p:nvSpPr>
          <p:spPr>
            <a:xfrm>
              <a:off x="10121134" y="4368195"/>
              <a:ext cx="1618320" cy="1766136"/>
            </a:xfrm>
            <a:prstGeom prst="roundRect">
              <a:avLst>
                <a:gd name="adj" fmla="val 10278"/>
              </a:avLst>
            </a:prstGeom>
            <a:noFill/>
            <a:ln w="3175">
              <a:solidFill>
                <a:srgbClr val="3AA8E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Agrément</a:t>
              </a:r>
            </a:p>
          </p:txBody>
        </p:sp>
        <p:pic>
          <p:nvPicPr>
            <p:cNvPr id="13" name="Picture 2" descr="Ministère de l'Écologie (France) — Wikipédia">
              <a:extLst>
                <a:ext uri="{FF2B5EF4-FFF2-40B4-BE49-F238E27FC236}">
                  <a16:creationId xmlns:a16="http://schemas.microsoft.com/office/drawing/2014/main" id="{76EB3506-7D3A-489A-B4B9-1C1A050A5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416" y="4805685"/>
              <a:ext cx="1573994" cy="1128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193DC336-C843-49C5-B5A6-BA9FE5ECB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45" y="946065"/>
            <a:ext cx="4473856" cy="5118092"/>
          </a:xfrm>
          <a:prstGeom prst="rect">
            <a:avLst/>
          </a:prstGeom>
        </p:spPr>
      </p:pic>
      <p:sp>
        <p:nvSpPr>
          <p:cNvPr id="7" name="Fond_barre">
            <a:extLst>
              <a:ext uri="{FF2B5EF4-FFF2-40B4-BE49-F238E27FC236}">
                <a16:creationId xmlns:a16="http://schemas.microsoft.com/office/drawing/2014/main" id="{AF6C8BAA-90E6-4469-A18E-20EFC1901C3C}"/>
              </a:ext>
            </a:extLst>
          </p:cNvPr>
          <p:cNvSpPr/>
          <p:nvPr/>
        </p:nvSpPr>
        <p:spPr>
          <a:xfrm>
            <a:off x="10820400" y="6477000"/>
            <a:ext cx="1143000" cy="152400"/>
          </a:xfrm>
          <a:prstGeom prst="round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rogressBar">
            <a:extLst>
              <a:ext uri="{FF2B5EF4-FFF2-40B4-BE49-F238E27FC236}">
                <a16:creationId xmlns:a16="http://schemas.microsoft.com/office/drawing/2014/main" id="{C08B3A9D-3676-41A1-A034-1241AE300A3A}"/>
              </a:ext>
            </a:extLst>
          </p:cNvPr>
          <p:cNvSpPr/>
          <p:nvPr/>
        </p:nvSpPr>
        <p:spPr>
          <a:xfrm>
            <a:off x="10820400" y="6477000"/>
            <a:ext cx="116632" cy="152400"/>
          </a:xfrm>
          <a:prstGeom prst="roundRect">
            <a:avLst/>
          </a:prstGeom>
          <a:solidFill>
            <a:srgbClr val="DE5151"/>
          </a:solidFill>
          <a:ln>
            <a:solidFill>
              <a:srgbClr val="DE5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655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>
                <a:latin typeface="+mn-lt"/>
              </a:rPr>
              <a:t>Le fonctionnement d’ATMO Grand Est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8005CB5-75D6-AF1E-E47F-D05073883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712" y="1628775"/>
            <a:ext cx="122358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3365DDA-BAF5-612C-CF47-EF0EF4963AD9}"/>
              </a:ext>
            </a:extLst>
          </p:cNvPr>
          <p:cNvSpPr/>
          <p:nvPr/>
        </p:nvSpPr>
        <p:spPr>
          <a:xfrm>
            <a:off x="8733924" y="1529639"/>
            <a:ext cx="2526536" cy="414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Nos reconnaissances Qualité</a:t>
            </a:r>
          </a:p>
        </p:txBody>
      </p:sp>
      <p:pic>
        <p:nvPicPr>
          <p:cNvPr id="15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B74D7E9-6718-B5A0-3408-23FAAD78B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586" y="2735441"/>
            <a:ext cx="899349" cy="6391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2B2F32F-2160-8E97-D1DC-D71F086958EA}"/>
              </a:ext>
            </a:extLst>
          </p:cNvPr>
          <p:cNvSpPr/>
          <p:nvPr/>
        </p:nvSpPr>
        <p:spPr>
          <a:xfrm>
            <a:off x="9958670" y="2238128"/>
            <a:ext cx="1816790" cy="32316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Qualité de l’Air ambiant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Agrément Radon et gamma ambiant 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ISO 9001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Analyse/essai/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Etalonnage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Air Intérieur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Analyse/essai/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Etalonnage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Air Intérieur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Laboratoire Métrologie Air</a:t>
            </a:r>
          </a:p>
        </p:txBody>
      </p:sp>
      <p:pic>
        <p:nvPicPr>
          <p:cNvPr id="17" name="Image 13" descr="Une image contenant texte, nature, nuage&#10;&#10;Description générée automatiquement">
            <a:extLst>
              <a:ext uri="{FF2B5EF4-FFF2-40B4-BE49-F238E27FC236}">
                <a16:creationId xmlns:a16="http://schemas.microsoft.com/office/drawing/2014/main" id="{3C38169F-85A3-60AA-49C5-FD2026E47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924" y="2196983"/>
            <a:ext cx="1140528" cy="513279"/>
          </a:xfrm>
          <a:prstGeom prst="rect">
            <a:avLst/>
          </a:prstGeom>
        </p:spPr>
      </p:pic>
      <p:pic>
        <p:nvPicPr>
          <p:cNvPr id="18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D5F9288-943B-2DF0-1F82-2D548672F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586" y="3514816"/>
            <a:ext cx="899349" cy="810932"/>
          </a:xfrm>
          <a:prstGeom prst="rect">
            <a:avLst/>
          </a:prstGeom>
        </p:spPr>
      </p:pic>
      <p:pic>
        <p:nvPicPr>
          <p:cNvPr id="19" name="Image 16">
            <a:extLst>
              <a:ext uri="{FF2B5EF4-FFF2-40B4-BE49-F238E27FC236}">
                <a16:creationId xmlns:a16="http://schemas.microsoft.com/office/drawing/2014/main" id="{67CB6A66-E894-8E01-22FE-B1E5DC3C6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9321" y="4325748"/>
            <a:ext cx="517878" cy="567973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284822F-645C-0FAD-68DA-0A167C5220B3}"/>
              </a:ext>
            </a:extLst>
          </p:cNvPr>
          <p:cNvSpPr/>
          <p:nvPr/>
        </p:nvSpPr>
        <p:spPr>
          <a:xfrm>
            <a:off x="576256" y="3554449"/>
            <a:ext cx="2526536" cy="414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Notre implantation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C2F4727-1A33-8D25-7ED5-9EDCA37E5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97" y="3920282"/>
            <a:ext cx="3507137" cy="2737693"/>
          </a:xfrm>
          <a:prstGeom prst="rect">
            <a:avLst/>
          </a:prstGeom>
        </p:spPr>
      </p:pic>
      <p:pic>
        <p:nvPicPr>
          <p:cNvPr id="4" name="Image 5" descr="Une image contenant logo&#10;&#10;Description générée automatiquement">
            <a:extLst>
              <a:ext uri="{FF2B5EF4-FFF2-40B4-BE49-F238E27FC236}">
                <a16:creationId xmlns:a16="http://schemas.microsoft.com/office/drawing/2014/main" id="{B9872783-284B-0A0D-ECBD-4A990F860C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550" y="1422048"/>
            <a:ext cx="6983582" cy="199518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FDF8681-BC49-511C-B5BF-3ABC2444E2ED}"/>
              </a:ext>
            </a:extLst>
          </p:cNvPr>
          <p:cNvSpPr/>
          <p:nvPr/>
        </p:nvSpPr>
        <p:spPr>
          <a:xfrm>
            <a:off x="1324935" y="870050"/>
            <a:ext cx="2526536" cy="414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structure associative 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C070160-04FF-63D7-6994-951EC343A9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0178" y="4067105"/>
            <a:ext cx="3562912" cy="2737693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CBE313-3845-D19F-EAF0-25F59D2E9ED2}"/>
              </a:ext>
            </a:extLst>
          </p:cNvPr>
          <p:cNvSpPr/>
          <p:nvPr/>
        </p:nvSpPr>
        <p:spPr>
          <a:xfrm>
            <a:off x="4681963" y="3514816"/>
            <a:ext cx="2526536" cy="414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Notre réseau de mesure</a:t>
            </a:r>
          </a:p>
        </p:txBody>
      </p:sp>
    </p:spTree>
    <p:extLst>
      <p:ext uri="{BB962C8B-B14F-4D97-AF65-F5344CB8AC3E}">
        <p14:creationId xmlns:p14="http://schemas.microsoft.com/office/powerpoint/2010/main" val="65663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0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ECEAE-31DC-4FE6-974C-45A5555A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+mj-lt"/>
                <a:cs typeface="+mj-lt"/>
              </a:rPr>
              <a:t>  ATMO Grand Est, au service des collectivités</a:t>
            </a:r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0EF064-77B3-4205-3052-B28849357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531" y="804190"/>
            <a:ext cx="7838113" cy="543464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CDFAE94-6FB4-3E23-7DCA-7E7F2EB23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214" y="229722"/>
            <a:ext cx="3265749" cy="322777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DC6D467-B2EC-ED22-49B5-12439C4187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76" t="2011" b="5796"/>
          <a:stretch/>
        </p:blipFill>
        <p:spPr>
          <a:xfrm>
            <a:off x="2127588" y="5455813"/>
            <a:ext cx="1640248" cy="119599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DC5E5BB-3037-CF55-8726-0E44D29E39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16" t="33085" r="53985" b="12198"/>
          <a:stretch/>
        </p:blipFill>
        <p:spPr>
          <a:xfrm>
            <a:off x="529908" y="4287498"/>
            <a:ext cx="1402652" cy="2524758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0198E3B3-552C-1AD2-69BE-F78086593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31" y="804190"/>
            <a:ext cx="2109490" cy="8098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413ABBE-BD95-4767-2965-FA389E97D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16" y="619170"/>
            <a:ext cx="1594862" cy="2127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8E6FEEF-728A-01D3-94F9-52A0EA98D8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760885"/>
            <a:ext cx="3191149" cy="1777122"/>
          </a:xfrm>
          <a:prstGeom prst="rect">
            <a:avLst/>
          </a:prstGeom>
        </p:spPr>
      </p:pic>
      <p:pic>
        <p:nvPicPr>
          <p:cNvPr id="1026" name="Picture 2" descr="Alsace : Pollution de l'air, les niveaux restent élevés">
            <a:extLst>
              <a:ext uri="{FF2B5EF4-FFF2-40B4-BE49-F238E27FC236}">
                <a16:creationId xmlns:a16="http://schemas.microsoft.com/office/drawing/2014/main" id="{8897F86E-FC09-0CD2-29B0-A4C919DB7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033" y="4116035"/>
            <a:ext cx="1869582" cy="1402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 39" descr="Une image contenant extérieur, ciel, personne, gens&#10;&#10;Description générée automatiquement">
            <a:extLst>
              <a:ext uri="{FF2B5EF4-FFF2-40B4-BE49-F238E27FC236}">
                <a16:creationId xmlns:a16="http://schemas.microsoft.com/office/drawing/2014/main" id="{2C4F9B96-7F07-943F-6449-7D7EA693F5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90" y="5130850"/>
            <a:ext cx="2036922" cy="1527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00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L’Observatoire Climat Air Energie 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CE4A8F3-7E7A-4082-B246-4A5810E5F3F9}"/>
              </a:ext>
            </a:extLst>
          </p:cNvPr>
          <p:cNvSpPr txBox="1"/>
          <p:nvPr/>
        </p:nvSpPr>
        <p:spPr>
          <a:xfrm>
            <a:off x="2399128" y="937555"/>
            <a:ext cx="4093673" cy="28546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/>
                <a:cs typeface="Calibri"/>
              </a:rPr>
              <a:t>Des données à l’échelle du territoire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/>
                <a:cs typeface="Calibri"/>
              </a:rPr>
              <a:t>L’open-data 1990-2020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/>
                <a:cs typeface="Calibri"/>
              </a:rPr>
              <a:t>Les chiffres clés en un clin d'œil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/>
                <a:cs typeface="Calibri"/>
              </a:rPr>
              <a:t>Les diagrammes de flux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/>
                <a:cs typeface="Calibri"/>
              </a:rPr>
              <a:t>Les portraits de précarité énergétique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/>
                <a:cs typeface="Calibri"/>
              </a:rPr>
              <a:t>Les portraits de facture énergétique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/>
                <a:cs typeface="Calibri"/>
              </a:rPr>
              <a:t>Le Tableau de bord des territoire (dataviz)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 indicateurs des changements climatiques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AF56AC5-61C9-4142-ADE5-833F11DF9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194" y="4428547"/>
            <a:ext cx="2796348" cy="1277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EB7ECA9-D313-4E25-89C3-4BBFBF4C0083}"/>
              </a:ext>
            </a:extLst>
          </p:cNvPr>
          <p:cNvSpPr txBox="1"/>
          <p:nvPr/>
        </p:nvSpPr>
        <p:spPr>
          <a:xfrm>
            <a:off x="9216022" y="3619787"/>
            <a:ext cx="24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Portrait de facture énergétique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71D9D9E-CBC9-4D85-AC8E-E956247B7B46}"/>
              </a:ext>
            </a:extLst>
          </p:cNvPr>
          <p:cNvSpPr txBox="1"/>
          <p:nvPr/>
        </p:nvSpPr>
        <p:spPr>
          <a:xfrm>
            <a:off x="4820894" y="5714767"/>
            <a:ext cx="1746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Open-data 1990-2020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BA1DEA-A4AC-421C-A2D0-A15117DD74E4}"/>
              </a:ext>
            </a:extLst>
          </p:cNvPr>
          <p:cNvSpPr txBox="1"/>
          <p:nvPr/>
        </p:nvSpPr>
        <p:spPr>
          <a:xfrm>
            <a:off x="1739877" y="6306087"/>
            <a:ext cx="131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6EAC1C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visualisation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6EAC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245388-4168-49B3-AED6-F9D6C5FC6FD4}"/>
              </a:ext>
            </a:extLst>
          </p:cNvPr>
          <p:cNvSpPr txBox="1"/>
          <p:nvPr/>
        </p:nvSpPr>
        <p:spPr>
          <a:xfrm>
            <a:off x="8574879" y="6081975"/>
            <a:ext cx="1394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6EAC1C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Diagramme de flux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6EAC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5CDBDAF-718D-4F27-BE41-248B36097168}"/>
              </a:ext>
            </a:extLst>
          </p:cNvPr>
          <p:cNvSpPr txBox="1"/>
          <p:nvPr/>
        </p:nvSpPr>
        <p:spPr>
          <a:xfrm>
            <a:off x="6892906" y="3481288"/>
            <a:ext cx="2323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Chiffres-clés en un clin d'œil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FF7764E9-6607-4B44-980C-A7746F347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82" y="4052735"/>
            <a:ext cx="3702309" cy="20292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8467212-4F2C-4138-921F-190CFCF65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386" y="773334"/>
            <a:ext cx="1916900" cy="27079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7AA2881-F95B-4009-89F9-9EA1945006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0561" y="827585"/>
            <a:ext cx="1987959" cy="28052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C7F67B4-6E71-4B0F-9402-AB5BE47E9F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450" y="4016296"/>
            <a:ext cx="3352343" cy="22041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Graphique 16">
            <a:hlinkClick r:id="rId10"/>
            <a:extLst>
              <a:ext uri="{FF2B5EF4-FFF2-40B4-BE49-F238E27FC236}">
                <a16:creationId xmlns:a16="http://schemas.microsoft.com/office/drawing/2014/main" id="{0AA2CB38-AB8C-43A3-9502-EC34C5A001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852" y="773334"/>
            <a:ext cx="1989152" cy="7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2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A75888D-FD8D-424F-0787-754DE0A21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0" y="1458832"/>
            <a:ext cx="4007316" cy="29768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L’Observatoire Climat Air Energie :</a:t>
            </a:r>
          </a:p>
        </p:txBody>
      </p:sp>
      <p:sp>
        <p:nvSpPr>
          <p:cNvPr id="3" name="Espace réservé du texte 10">
            <a:extLst>
              <a:ext uri="{FF2B5EF4-FFF2-40B4-BE49-F238E27FC236}">
                <a16:creationId xmlns:a16="http://schemas.microsoft.com/office/drawing/2014/main" id="{25F92CBC-27CC-93A0-E2BE-C4D3FBBB05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305" y="772633"/>
            <a:ext cx="11620657" cy="430043"/>
          </a:xfrm>
        </p:spPr>
        <p:txBody>
          <a:bodyPr/>
          <a:lstStyle/>
          <a:p>
            <a:r>
              <a:rPr lang="fr-FR" dirty="0"/>
              <a:t>Les données du Grand Est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68688D-37C3-99AD-0179-395B53B37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628" y="1789254"/>
            <a:ext cx="4365358" cy="50687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E4135B-2947-9B71-7D76-AB4D5EF4E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026" y="4151271"/>
            <a:ext cx="4007316" cy="265577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04E0EC1-8D45-1213-8C37-EA9044614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117"/>
          <a:stretch/>
        </p:blipFill>
        <p:spPr>
          <a:xfrm>
            <a:off x="271305" y="1281370"/>
            <a:ext cx="3732546" cy="35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BF8518-6E26-AD74-3072-C3705E604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53" y="812736"/>
            <a:ext cx="7434671" cy="492146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Onglet « Changements climatiques »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98A14B9-1B18-448C-82E7-603A2867A9ED}"/>
              </a:ext>
            </a:extLst>
          </p:cNvPr>
          <p:cNvSpPr txBox="1">
            <a:spLocks/>
          </p:cNvSpPr>
          <p:nvPr/>
        </p:nvSpPr>
        <p:spPr>
          <a:xfrm>
            <a:off x="8549029" y="4296937"/>
            <a:ext cx="3150386" cy="21556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628CBE98-AB84-40BF-92DE-D2D10E0D0139}"/>
              </a:ext>
            </a:extLst>
          </p:cNvPr>
          <p:cNvSpPr txBox="1">
            <a:spLocks/>
          </p:cNvSpPr>
          <p:nvPr/>
        </p:nvSpPr>
        <p:spPr>
          <a:xfrm>
            <a:off x="8549029" y="947493"/>
            <a:ext cx="2785145" cy="4786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2714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42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Qu’est-ce :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ensemble de page décrivant des indicateurs des changements climatiques, avec des données passées, actuelles et des prospections pour le futur obtenues grâce à des partenaires.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Échelles de territoire :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Départements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Grand Est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National </a:t>
            </a:r>
          </a:p>
        </p:txBody>
      </p:sp>
      <p:pic>
        <p:nvPicPr>
          <p:cNvPr id="7" name="Picture 2" descr="Météo-France — Wikipédia">
            <a:extLst>
              <a:ext uri="{FF2B5EF4-FFF2-40B4-BE49-F238E27FC236}">
                <a16:creationId xmlns:a16="http://schemas.microsoft.com/office/drawing/2014/main" id="{3BB83AD6-04AD-41AD-80C6-E22521D81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241" y="2759488"/>
            <a:ext cx="515923" cy="51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ormation FREDON – Plantes exotiques envahissantes – Centre de ressources">
            <a:extLst>
              <a:ext uri="{FF2B5EF4-FFF2-40B4-BE49-F238E27FC236}">
                <a16:creationId xmlns:a16="http://schemas.microsoft.com/office/drawing/2014/main" id="{65F1D7D1-FE40-46E8-A69F-952996AC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999" y="2704019"/>
            <a:ext cx="600943" cy="7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éseau National de Surveillance Aérobiologique (RNSA) | Nature En Ville">
            <a:extLst>
              <a:ext uri="{FF2B5EF4-FFF2-40B4-BE49-F238E27FC236}">
                <a16:creationId xmlns:a16="http://schemas.microsoft.com/office/drawing/2014/main" id="{CA479071-18DF-4DBF-A207-D43EB4F9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777" y="2830124"/>
            <a:ext cx="1652444" cy="46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E183745-EBDA-4070-F05A-4C5AEC0BD040}"/>
              </a:ext>
            </a:extLst>
          </p:cNvPr>
          <p:cNvSpPr/>
          <p:nvPr/>
        </p:nvSpPr>
        <p:spPr>
          <a:xfrm>
            <a:off x="5162360" y="956924"/>
            <a:ext cx="1315616" cy="3265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48D716-E822-AEE7-6542-C7005CD76542}"/>
              </a:ext>
            </a:extLst>
          </p:cNvPr>
          <p:cNvSpPr txBox="1"/>
          <p:nvPr/>
        </p:nvSpPr>
        <p:spPr>
          <a:xfrm>
            <a:off x="1399592" y="6187757"/>
            <a:ext cx="673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2">
                    <a:lumMod val="25000"/>
                  </a:schemeClr>
                </a:solidFill>
              </a:rPr>
              <a:t>Page destinée à être alimentée avec de nouveaux indicateurs</a:t>
            </a:r>
          </a:p>
        </p:txBody>
      </p:sp>
      <p:pic>
        <p:nvPicPr>
          <p:cNvPr id="13" name="Graphique 12" descr="Avertissement avec un remplissage uni">
            <a:extLst>
              <a:ext uri="{FF2B5EF4-FFF2-40B4-BE49-F238E27FC236}">
                <a16:creationId xmlns:a16="http://schemas.microsoft.com/office/drawing/2014/main" id="{E575EEB6-D486-BEDF-E446-3851B59627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596" y="5978388"/>
            <a:ext cx="616996" cy="6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L’Observatoire Climat Air Energie :</a:t>
            </a:r>
          </a:p>
        </p:txBody>
      </p:sp>
      <p:sp>
        <p:nvSpPr>
          <p:cNvPr id="3" name="Espace réservé du texte 10">
            <a:extLst>
              <a:ext uri="{FF2B5EF4-FFF2-40B4-BE49-F238E27FC236}">
                <a16:creationId xmlns:a16="http://schemas.microsoft.com/office/drawing/2014/main" id="{25F92CBC-27CC-93A0-E2BE-C4D3FBBB05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305" y="772633"/>
            <a:ext cx="11620657" cy="430043"/>
          </a:xfrm>
        </p:spPr>
        <p:txBody>
          <a:bodyPr/>
          <a:lstStyle/>
          <a:p>
            <a:r>
              <a:rPr lang="fr-FR" dirty="0"/>
              <a:t>Les indicateurs du changement climatique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B1F5FA-6B0A-433D-C538-164AEB67F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80" y="2258009"/>
            <a:ext cx="5179692" cy="335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501D457-1A29-2FBB-7581-771A2D19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45" y="2346649"/>
            <a:ext cx="4381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CAD8B24-1870-54BA-D71E-348604ADB6D7}"/>
              </a:ext>
            </a:extLst>
          </p:cNvPr>
          <p:cNvSpPr txBox="1"/>
          <p:nvPr/>
        </p:nvSpPr>
        <p:spPr>
          <a:xfrm>
            <a:off x="1115708" y="1701698"/>
            <a:ext cx="376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Températures moyennes annuelles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A76B4E-4A55-7659-2C87-AB24B53B78CB}"/>
              </a:ext>
            </a:extLst>
          </p:cNvPr>
          <p:cNvSpPr txBox="1"/>
          <p:nvPr/>
        </p:nvSpPr>
        <p:spPr>
          <a:xfrm>
            <a:off x="7128977" y="1701698"/>
            <a:ext cx="376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Vagues de chaleur</a:t>
            </a:r>
          </a:p>
        </p:txBody>
      </p:sp>
    </p:spTree>
    <p:extLst>
      <p:ext uri="{BB962C8B-B14F-4D97-AF65-F5344CB8AC3E}">
        <p14:creationId xmlns:p14="http://schemas.microsoft.com/office/powerpoint/2010/main" val="149463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L’Observatoire Climat Air Energie :</a:t>
            </a:r>
          </a:p>
        </p:txBody>
      </p:sp>
      <p:sp>
        <p:nvSpPr>
          <p:cNvPr id="3" name="Espace réservé du texte 10">
            <a:extLst>
              <a:ext uri="{FF2B5EF4-FFF2-40B4-BE49-F238E27FC236}">
                <a16:creationId xmlns:a16="http://schemas.microsoft.com/office/drawing/2014/main" id="{25F92CBC-27CC-93A0-E2BE-C4D3FBBB05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305" y="772633"/>
            <a:ext cx="11620657" cy="430043"/>
          </a:xfrm>
        </p:spPr>
        <p:txBody>
          <a:bodyPr/>
          <a:lstStyle/>
          <a:p>
            <a:r>
              <a:rPr lang="fr-FR" dirty="0"/>
              <a:t>Les indicateurs du changement climatique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18242F7-1036-4C54-75E1-164B0A122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6" y="1886600"/>
            <a:ext cx="4930548" cy="374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120590E-5C57-98A3-3DF2-39C0CB724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370" y="2015413"/>
            <a:ext cx="5986592" cy="39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A50179-F0DC-6984-98E5-C1BB9AE73E32}"/>
              </a:ext>
            </a:extLst>
          </p:cNvPr>
          <p:cNvSpPr txBox="1"/>
          <p:nvPr/>
        </p:nvSpPr>
        <p:spPr>
          <a:xfrm>
            <a:off x="1031732" y="1359972"/>
            <a:ext cx="376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Sécheresse des sols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2F9FF6-B0BB-9F85-735C-311674140A50}"/>
              </a:ext>
            </a:extLst>
          </p:cNvPr>
          <p:cNvSpPr txBox="1"/>
          <p:nvPr/>
        </p:nvSpPr>
        <p:spPr>
          <a:xfrm>
            <a:off x="7045001" y="1359972"/>
            <a:ext cx="376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Quantité de pollens</a:t>
            </a:r>
          </a:p>
        </p:txBody>
      </p:sp>
    </p:spTree>
    <p:extLst>
      <p:ext uri="{BB962C8B-B14F-4D97-AF65-F5344CB8AC3E}">
        <p14:creationId xmlns:p14="http://schemas.microsoft.com/office/powerpoint/2010/main" val="27087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L’Observatoire Climat Air Energie :</a:t>
            </a:r>
          </a:p>
        </p:txBody>
      </p:sp>
      <p:sp>
        <p:nvSpPr>
          <p:cNvPr id="3" name="Espace réservé du texte 10">
            <a:extLst>
              <a:ext uri="{FF2B5EF4-FFF2-40B4-BE49-F238E27FC236}">
                <a16:creationId xmlns:a16="http://schemas.microsoft.com/office/drawing/2014/main" id="{25F92CBC-27CC-93A0-E2BE-C4D3FBBB05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305" y="772633"/>
            <a:ext cx="11620657" cy="430043"/>
          </a:xfrm>
        </p:spPr>
        <p:txBody>
          <a:bodyPr/>
          <a:lstStyle/>
          <a:p>
            <a:r>
              <a:rPr lang="fr-FR" dirty="0"/>
              <a:t>Les indicateurs du changement climatique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4A70ED-B62C-31BF-DF52-DE644CED5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5" y="2137545"/>
            <a:ext cx="6115264" cy="373620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1C19DB3-9E1D-449F-6BAE-9ACDC3223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136" y="2137545"/>
            <a:ext cx="4664464" cy="365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09628D3-7BFB-004D-7553-525902E23C70}"/>
              </a:ext>
            </a:extLst>
          </p:cNvPr>
          <p:cNvSpPr txBox="1"/>
          <p:nvPr/>
        </p:nvSpPr>
        <p:spPr>
          <a:xfrm>
            <a:off x="1125039" y="1485444"/>
            <a:ext cx="376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Cours d’eau en assec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F17C10-9AD0-AFFD-41D0-0C2A90EEECC5}"/>
              </a:ext>
            </a:extLst>
          </p:cNvPr>
          <p:cNvSpPr txBox="1"/>
          <p:nvPr/>
        </p:nvSpPr>
        <p:spPr>
          <a:xfrm>
            <a:off x="7138308" y="1485444"/>
            <a:ext cx="376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Présence de l’ambroisie</a:t>
            </a:r>
          </a:p>
        </p:txBody>
      </p:sp>
    </p:spTree>
    <p:extLst>
      <p:ext uri="{BB962C8B-B14F-4D97-AF65-F5344CB8AC3E}">
        <p14:creationId xmlns:p14="http://schemas.microsoft.com/office/powerpoint/2010/main" val="39506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9DCB443-0CAB-5682-91C9-9F161000C325}"/>
              </a:ext>
            </a:extLst>
          </p:cNvPr>
          <p:cNvSpPr txBox="1"/>
          <p:nvPr/>
        </p:nvSpPr>
        <p:spPr>
          <a:xfrm>
            <a:off x="597160" y="3429000"/>
            <a:ext cx="3452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Charlotte SITZ</a:t>
            </a:r>
          </a:p>
          <a:p>
            <a:r>
              <a:rPr lang="fr-FR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Coordinatrice de l’Observatoire climat-air-énergie du Grand Est</a:t>
            </a:r>
          </a:p>
          <a:p>
            <a:r>
              <a:rPr lang="fr-FR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charlotte.sitz@atmo-grandest.eu</a:t>
            </a:r>
            <a:r>
              <a:rPr lang="fr-FR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89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0C4F5A-A32B-8684-7F57-ECE0CF6054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 Changement climatique en France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D249D7E-4AF4-1EBE-95FE-CEAD9FF7BDF1}"/>
              </a:ext>
            </a:extLst>
          </p:cNvPr>
          <p:cNvSpPr txBox="1"/>
          <p:nvPr/>
        </p:nvSpPr>
        <p:spPr>
          <a:xfrm>
            <a:off x="4886476" y="1330127"/>
            <a:ext cx="6096000" cy="1241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16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Actuellement </a:t>
            </a:r>
            <a:r>
              <a:rPr lang="fr-FR" sz="16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62 % de la population française </a:t>
            </a:r>
            <a:r>
              <a:rPr lang="fr-FR" sz="16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est </a:t>
            </a:r>
            <a:r>
              <a:rPr lang="fr-FR" sz="16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exposée </a:t>
            </a:r>
            <a:r>
              <a:rPr lang="fr-FR" sz="16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de manière forte ou très forte </a:t>
            </a:r>
            <a:r>
              <a:rPr lang="fr-FR" sz="1600" b="1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aux risques climatiques </a:t>
            </a:r>
            <a:r>
              <a:rPr lang="fr-FR" sz="1467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(inondations, mouvements de terrains, feux de forêts, phénomènes atmosphériques…)</a:t>
            </a:r>
          </a:p>
          <a:p>
            <a:pPr algn="r" defTabSz="1219170">
              <a:buClr>
                <a:srgbClr val="000000"/>
              </a:buClr>
            </a:pPr>
            <a:r>
              <a:rPr lang="fr-FR" sz="1333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     (source : ONERC)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8048294-D311-B129-8B3A-AD19EA888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"/>
          <a:stretch/>
        </p:blipFill>
        <p:spPr>
          <a:xfrm>
            <a:off x="4748400" y="2474175"/>
            <a:ext cx="4398424" cy="431446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983A3D1-299B-3A5F-B7EF-1EBC2A958C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0" r="1540"/>
          <a:stretch/>
        </p:blipFill>
        <p:spPr>
          <a:xfrm>
            <a:off x="366076" y="1497445"/>
            <a:ext cx="3646088" cy="5291197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4694D0BE-DA73-EAE3-5B00-7D03C147B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enjeux de la transition écologique</a:t>
            </a: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9F5384-4F04-B24C-E93F-C67BCCB13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enjeux de la transition écologique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94C0FB-6BDC-CD3A-BA1C-8454093399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2400" dirty="0"/>
              <a:t>Les grands objectifs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473E7B9-9C87-3AD2-BE26-D6E97B62A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94" y="2535494"/>
            <a:ext cx="5663495" cy="14356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4E4E4F-C48F-FC3D-6017-D97FAABF7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93" y="3971185"/>
            <a:ext cx="5663495" cy="1189163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1C114562-9300-82E0-61B0-DC4F0E60962A}"/>
              </a:ext>
            </a:extLst>
          </p:cNvPr>
          <p:cNvSpPr txBox="1">
            <a:spLocks/>
          </p:cNvSpPr>
          <p:nvPr/>
        </p:nvSpPr>
        <p:spPr>
          <a:xfrm>
            <a:off x="1084800" y="1409904"/>
            <a:ext cx="4109073" cy="47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fr-FR" sz="2000" b="1" u="sng" kern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 objectifs nationaux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4FA9AD48-9A47-1203-F070-C20118CFE1DD}"/>
              </a:ext>
            </a:extLst>
          </p:cNvPr>
          <p:cNvSpPr txBox="1">
            <a:spLocks/>
          </p:cNvSpPr>
          <p:nvPr/>
        </p:nvSpPr>
        <p:spPr>
          <a:xfrm>
            <a:off x="6451770" y="1299993"/>
            <a:ext cx="5614436" cy="162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fr-FR" sz="2000" b="1" u="sng" kern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 objectifs régionaux </a:t>
            </a:r>
          </a:p>
          <a:p>
            <a:pPr defTabSz="1219170">
              <a:buClr>
                <a:srgbClr val="000000"/>
              </a:buClr>
            </a:pPr>
            <a:r>
              <a:rPr lang="fr-FR" sz="1800" i="1" kern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Devenir une région à énergie positive et bas carbone à l'horizon 2050</a:t>
            </a:r>
          </a:p>
          <a:p>
            <a:pPr defTabSz="1219170">
              <a:buClr>
                <a:srgbClr val="000000"/>
              </a:buClr>
            </a:pPr>
            <a:endParaRPr lang="fr-FR" sz="2667" b="1" u="sng" kern="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CAEC1F36-3B78-4989-A29E-045BDB4C9F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765918"/>
              </p:ext>
            </p:extLst>
          </p:nvPr>
        </p:nvGraphicFramePr>
        <p:xfrm>
          <a:off x="6356915" y="2628052"/>
          <a:ext cx="5614436" cy="4146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A61D5E2-ACA5-EC9C-3805-761D1B577C26}"/>
              </a:ext>
            </a:extLst>
          </p:cNvPr>
          <p:cNvCxnSpPr>
            <a:cxnSpLocks/>
          </p:cNvCxnSpPr>
          <p:nvPr/>
        </p:nvCxnSpPr>
        <p:spPr>
          <a:xfrm>
            <a:off x="7802879" y="2628054"/>
            <a:ext cx="0" cy="339569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1B2F134-76B0-880C-15BE-6672A84E5915}"/>
              </a:ext>
            </a:extLst>
          </p:cNvPr>
          <p:cNvCxnSpPr>
            <a:cxnSpLocks/>
          </p:cNvCxnSpPr>
          <p:nvPr/>
        </p:nvCxnSpPr>
        <p:spPr>
          <a:xfrm>
            <a:off x="10444479" y="2628054"/>
            <a:ext cx="0" cy="339569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AAF7214-4259-65BA-801B-F90644853497}"/>
              </a:ext>
            </a:extLst>
          </p:cNvPr>
          <p:cNvCxnSpPr>
            <a:cxnSpLocks/>
          </p:cNvCxnSpPr>
          <p:nvPr/>
        </p:nvCxnSpPr>
        <p:spPr>
          <a:xfrm>
            <a:off x="9153176" y="2628054"/>
            <a:ext cx="0" cy="339569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itre 1">
            <a:extLst>
              <a:ext uri="{FF2B5EF4-FFF2-40B4-BE49-F238E27FC236}">
                <a16:creationId xmlns:a16="http://schemas.microsoft.com/office/drawing/2014/main" id="{FDAC6E17-EFCB-E2D9-5108-2F5881C5FE1C}"/>
              </a:ext>
            </a:extLst>
          </p:cNvPr>
          <p:cNvSpPr txBox="1">
            <a:spLocks/>
          </p:cNvSpPr>
          <p:nvPr/>
        </p:nvSpPr>
        <p:spPr>
          <a:xfrm>
            <a:off x="538443" y="5406878"/>
            <a:ext cx="5307598" cy="74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marR="0" lvl="0" algn="ctr" defTabSz="121917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u="none" strike="noStrike" kern="0" cap="none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fr-FR" sz="1400" i="1" dirty="0"/>
              <a:t>Issus de la Stratégie Nationale Bas Carbone (SNBC)</a:t>
            </a:r>
          </a:p>
          <a:p>
            <a:r>
              <a:rPr lang="fr-FR" sz="1400" i="1" dirty="0"/>
              <a:t>et de la planification pluriannuelle de l’énergie (PPE)</a:t>
            </a:r>
          </a:p>
          <a:p>
            <a:endParaRPr lang="fr-FR" sz="1400" i="1" dirty="0"/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5C22591C-CC7F-3BF3-00A7-76FD08870247}"/>
              </a:ext>
            </a:extLst>
          </p:cNvPr>
          <p:cNvSpPr txBox="1">
            <a:spLocks/>
          </p:cNvSpPr>
          <p:nvPr/>
        </p:nvSpPr>
        <p:spPr>
          <a:xfrm>
            <a:off x="538443" y="2112800"/>
            <a:ext cx="5201789" cy="42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fr-FR" sz="1800" kern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loi de transition énergétique</a:t>
            </a:r>
          </a:p>
        </p:txBody>
      </p:sp>
    </p:spTree>
    <p:extLst>
      <p:ext uri="{BB962C8B-B14F-4D97-AF65-F5344CB8AC3E}">
        <p14:creationId xmlns:p14="http://schemas.microsoft.com/office/powerpoint/2010/main" val="4163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Graphic spid="1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lipse 30">
            <a:extLst>
              <a:ext uri="{FF2B5EF4-FFF2-40B4-BE49-F238E27FC236}">
                <a16:creationId xmlns:a16="http://schemas.microsoft.com/office/drawing/2014/main" id="{DD3C7B5D-DF65-84B1-01A2-5726C858ACE4}"/>
              </a:ext>
            </a:extLst>
          </p:cNvPr>
          <p:cNvSpPr/>
          <p:nvPr/>
        </p:nvSpPr>
        <p:spPr>
          <a:xfrm>
            <a:off x="2109583" y="4476712"/>
            <a:ext cx="2160160" cy="1304045"/>
          </a:xfrm>
          <a:prstGeom prst="ellipse">
            <a:avLst/>
          </a:prstGeom>
          <a:noFill/>
          <a:ln w="12700" cap="flat" cmpd="sng" algn="ctr">
            <a:solidFill>
              <a:srgbClr val="00AAC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fr-FR" sz="1400" kern="0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9CD02B-E5C3-A3DF-EBB6-DF6CD94E2901}"/>
              </a:ext>
            </a:extLst>
          </p:cNvPr>
          <p:cNvSpPr/>
          <p:nvPr/>
        </p:nvSpPr>
        <p:spPr>
          <a:xfrm>
            <a:off x="3248259" y="2867377"/>
            <a:ext cx="2679013" cy="111760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89D3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fr-FR" sz="1400" kern="0">
              <a:solidFill>
                <a:srgbClr val="232B31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F93C3F-8D61-F7DB-1E2B-DB6D4F66386F}"/>
              </a:ext>
            </a:extLst>
          </p:cNvPr>
          <p:cNvSpPr/>
          <p:nvPr/>
        </p:nvSpPr>
        <p:spPr>
          <a:xfrm>
            <a:off x="471824" y="2866500"/>
            <a:ext cx="2679013" cy="111760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EB979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fr-FR" sz="1400" kern="0">
              <a:solidFill>
                <a:srgbClr val="232B31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4" name="Rectangle à coins arrondis 10">
            <a:extLst>
              <a:ext uri="{FF2B5EF4-FFF2-40B4-BE49-F238E27FC236}">
                <a16:creationId xmlns:a16="http://schemas.microsoft.com/office/drawing/2014/main" id="{0A774774-EE3C-A920-14B0-5C6A17CCA28D}"/>
              </a:ext>
            </a:extLst>
          </p:cNvPr>
          <p:cNvSpPr/>
          <p:nvPr/>
        </p:nvSpPr>
        <p:spPr bwMode="auto">
          <a:xfrm>
            <a:off x="970157" y="1363565"/>
            <a:ext cx="5535279" cy="1269003"/>
          </a:xfrm>
          <a:prstGeom prst="roundRect">
            <a:avLst>
              <a:gd name="adj" fmla="val 3477"/>
            </a:avLst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377">
              <a:defRPr/>
            </a:pPr>
            <a:r>
              <a:rPr lang="fr-FR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Stratégie </a:t>
            </a:r>
            <a:r>
              <a:rPr lang="fr-FR" sz="2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d’</a:t>
            </a:r>
            <a:r>
              <a:rPr lang="fr-FR" sz="2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atténuation</a:t>
            </a:r>
            <a:endParaRPr lang="fr-FR" b="1" dirty="0">
              <a:solidFill>
                <a:schemeClr val="accen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defTabSz="914377">
              <a:spcBef>
                <a:spcPts val="600"/>
              </a:spcBef>
              <a:defRPr/>
            </a:pP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Diminuer l’impact des activités humaines sur le climat et la qualité de l’air</a:t>
            </a:r>
          </a:p>
          <a:p>
            <a:pPr defTabSz="914377">
              <a:defRPr/>
            </a:pPr>
            <a:endParaRPr lang="fr-FR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1F45025-6FE4-4DD8-066A-01A477DB0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927" y="2866500"/>
            <a:ext cx="5727140" cy="252092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DF1D1F7-870A-5C74-52E5-A2F1C46314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242A3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59042" y="2878726"/>
            <a:ext cx="1044348" cy="1044348"/>
          </a:xfrm>
          <a:prstGeom prst="rect">
            <a:avLst/>
          </a:prstGeom>
        </p:spPr>
      </p:pic>
      <p:pic>
        <p:nvPicPr>
          <p:cNvPr id="37" name="Graphique 36" descr="Nuage">
            <a:extLst>
              <a:ext uri="{FF2B5EF4-FFF2-40B4-BE49-F238E27FC236}">
                <a16:creationId xmlns:a16="http://schemas.microsoft.com/office/drawing/2014/main" id="{977226C1-BD98-C9B3-33D7-690DEA682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0534" y="4618110"/>
            <a:ext cx="1121815" cy="1121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6B49E71-F134-579C-E3EC-841C606B0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9583" y="4732484"/>
            <a:ext cx="1165303" cy="89306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B48132D-9C95-F066-9A00-3F69AF99F5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030" y="3111356"/>
            <a:ext cx="1003583" cy="657985"/>
          </a:xfrm>
          <a:prstGeom prst="rect">
            <a:avLst/>
          </a:prstGeom>
        </p:spPr>
      </p:pic>
      <p:pic>
        <p:nvPicPr>
          <p:cNvPr id="42" name="Graphique 41" descr="Scie circulaire">
            <a:extLst>
              <a:ext uri="{FF2B5EF4-FFF2-40B4-BE49-F238E27FC236}">
                <a16:creationId xmlns:a16="http://schemas.microsoft.com/office/drawing/2014/main" id="{119CF792-6F09-BD15-09BB-0FAACA6DEC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7146" y="3235576"/>
            <a:ext cx="568333" cy="568333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AB287DED-9F98-88EB-9779-00E5A9650C15}"/>
              </a:ext>
            </a:extLst>
          </p:cNvPr>
          <p:cNvGrpSpPr/>
          <p:nvPr/>
        </p:nvGrpSpPr>
        <p:grpSpPr>
          <a:xfrm>
            <a:off x="1029594" y="3037955"/>
            <a:ext cx="958377" cy="958378"/>
            <a:chOff x="1332142" y="2790918"/>
            <a:chExt cx="958377" cy="958377"/>
          </a:xfrm>
        </p:grpSpPr>
        <p:pic>
          <p:nvPicPr>
            <p:cNvPr id="44" name="Graphique 43" descr="Nuage">
              <a:extLst>
                <a:ext uri="{FF2B5EF4-FFF2-40B4-BE49-F238E27FC236}">
                  <a16:creationId xmlns:a16="http://schemas.microsoft.com/office/drawing/2014/main" id="{A360AA59-5F38-B48C-258B-5CDBE8003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32142" y="2790918"/>
              <a:ext cx="958377" cy="958377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95241A0B-CD32-B69A-CFA8-A70B7A832758}"/>
                </a:ext>
              </a:extLst>
            </p:cNvPr>
            <p:cNvSpPr txBox="1"/>
            <p:nvPr/>
          </p:nvSpPr>
          <p:spPr>
            <a:xfrm>
              <a:off x="1513689" y="3156706"/>
              <a:ext cx="7212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fr-FR" sz="1400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GES</a:t>
              </a:r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5EB8BA0A-400A-4C50-32AA-33434518330C}"/>
              </a:ext>
            </a:extLst>
          </p:cNvPr>
          <p:cNvSpPr txBox="1"/>
          <p:nvPr/>
        </p:nvSpPr>
        <p:spPr>
          <a:xfrm>
            <a:off x="3435131" y="5048865"/>
            <a:ext cx="571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fr-FR" sz="14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Air</a:t>
            </a:r>
          </a:p>
        </p:txBody>
      </p:sp>
      <p:cxnSp>
        <p:nvCxnSpPr>
          <p:cNvPr id="47" name="Connecteur : en arc 46">
            <a:extLst>
              <a:ext uri="{FF2B5EF4-FFF2-40B4-BE49-F238E27FC236}">
                <a16:creationId xmlns:a16="http://schemas.microsoft.com/office/drawing/2014/main" id="{D3BF934D-B879-D709-C81C-0C08D4C8CAB1}"/>
              </a:ext>
            </a:extLst>
          </p:cNvPr>
          <p:cNvCxnSpPr>
            <a:cxnSpLocks/>
            <a:endCxn id="31" idx="6"/>
          </p:cNvCxnSpPr>
          <p:nvPr/>
        </p:nvCxnSpPr>
        <p:spPr>
          <a:xfrm rot="5400000">
            <a:off x="3975607" y="4264060"/>
            <a:ext cx="1158812" cy="570539"/>
          </a:xfrm>
          <a:prstGeom prst="curvedConnector2">
            <a:avLst/>
          </a:prstGeom>
          <a:noFill/>
          <a:ln w="88900" cap="flat" cmpd="sng" algn="ctr">
            <a:solidFill>
              <a:srgbClr val="41AF64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8" name="Connecteur : en arc 47">
            <a:extLst>
              <a:ext uri="{FF2B5EF4-FFF2-40B4-BE49-F238E27FC236}">
                <a16:creationId xmlns:a16="http://schemas.microsoft.com/office/drawing/2014/main" id="{9015E14F-0536-B13E-2B9C-B14722164F50}"/>
              </a:ext>
            </a:extLst>
          </p:cNvPr>
          <p:cNvCxnSpPr>
            <a:cxnSpLocks/>
            <a:endCxn id="31" idx="2"/>
          </p:cNvCxnSpPr>
          <p:nvPr/>
        </p:nvCxnSpPr>
        <p:spPr>
          <a:xfrm rot="16200000" flipH="1">
            <a:off x="1156977" y="4176131"/>
            <a:ext cx="1147403" cy="757807"/>
          </a:xfrm>
          <a:prstGeom prst="curvedConnector2">
            <a:avLst/>
          </a:prstGeom>
          <a:noFill/>
          <a:ln w="88900" cap="flat" cmpd="sng" algn="ctr">
            <a:solidFill>
              <a:srgbClr val="DE5151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FC9A7C4E-6254-EEC1-A0C2-B57466D63EBC}"/>
              </a:ext>
            </a:extLst>
          </p:cNvPr>
          <p:cNvSpPr txBox="1"/>
          <p:nvPr/>
        </p:nvSpPr>
        <p:spPr>
          <a:xfrm>
            <a:off x="523009" y="3725562"/>
            <a:ext cx="881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fr-FR" sz="6000" b="1" kern="0" dirty="0">
                <a:solidFill>
                  <a:srgbClr val="DE5151"/>
                </a:solidFill>
                <a:latin typeface="Arial"/>
                <a:cs typeface="Arial"/>
                <a:sym typeface="Arial"/>
              </a:rPr>
              <a:t>-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0FCFB0C-A718-3848-485E-DF5DB6362E62}"/>
              </a:ext>
            </a:extLst>
          </p:cNvPr>
          <p:cNvSpPr txBox="1"/>
          <p:nvPr/>
        </p:nvSpPr>
        <p:spPr>
          <a:xfrm>
            <a:off x="4834059" y="3858003"/>
            <a:ext cx="881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fr-FR" sz="4800" b="1" kern="0" dirty="0">
                <a:solidFill>
                  <a:srgbClr val="41AF64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3EE6667E-F76E-56BA-1F8C-F6B8BFD745A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18471" y="2922280"/>
            <a:ext cx="1003584" cy="100358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2498EFC1-9C72-5A9C-1993-9A8A3852C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rgbClr val="242A3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797354" y="2919034"/>
            <a:ext cx="1071041" cy="1071041"/>
          </a:xfrm>
          <a:prstGeom prst="rect">
            <a:avLst/>
          </a:prstGeom>
        </p:spPr>
      </p:pic>
      <p:sp>
        <p:nvSpPr>
          <p:cNvPr id="53" name="Rectangle à coins arrondis 10">
            <a:extLst>
              <a:ext uri="{FF2B5EF4-FFF2-40B4-BE49-F238E27FC236}">
                <a16:creationId xmlns:a16="http://schemas.microsoft.com/office/drawing/2014/main" id="{44A49EC8-1DCA-F17A-2720-7798747E5276}"/>
              </a:ext>
            </a:extLst>
          </p:cNvPr>
          <p:cNvSpPr/>
          <p:nvPr/>
        </p:nvSpPr>
        <p:spPr bwMode="auto">
          <a:xfrm>
            <a:off x="6656722" y="1360149"/>
            <a:ext cx="5535279" cy="1269003"/>
          </a:xfrm>
          <a:prstGeom prst="roundRect">
            <a:avLst>
              <a:gd name="adj" fmla="val 3477"/>
            </a:avLst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377">
              <a:defRPr/>
            </a:pPr>
            <a:r>
              <a:rPr lang="fr-FR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Stratégie d’</a:t>
            </a:r>
            <a:r>
              <a:rPr lang="fr-FR" sz="2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adaptation</a:t>
            </a:r>
          </a:p>
          <a:p>
            <a:pPr defTabSz="914377">
              <a:spcBef>
                <a:spcPts val="600"/>
              </a:spcBef>
              <a:defRPr/>
            </a:pP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S’adapter aux changements en cours et à venir</a:t>
            </a:r>
          </a:p>
          <a:p>
            <a:pPr defTabSz="914377">
              <a:defRPr/>
            </a:pPr>
            <a:endParaRPr lang="fr-FR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DA3C226D-99BC-8D0D-0BF6-C836F9CB7C2E}"/>
              </a:ext>
            </a:extLst>
          </p:cNvPr>
          <p:cNvGrpSpPr/>
          <p:nvPr/>
        </p:nvGrpSpPr>
        <p:grpSpPr>
          <a:xfrm>
            <a:off x="1917146" y="2986216"/>
            <a:ext cx="1198567" cy="914400"/>
            <a:chOff x="6341997" y="2514600"/>
            <a:chExt cx="1198567" cy="914400"/>
          </a:xfrm>
        </p:grpSpPr>
        <p:pic>
          <p:nvPicPr>
            <p:cNvPr id="55" name="Graphique 54" descr="Scène de forêt">
              <a:extLst>
                <a:ext uri="{FF2B5EF4-FFF2-40B4-BE49-F238E27FC236}">
                  <a16:creationId xmlns:a16="http://schemas.microsoft.com/office/drawing/2014/main" id="{654262D4-8C20-204D-5F36-DA8335424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626164" y="2514600"/>
              <a:ext cx="914400" cy="914400"/>
            </a:xfrm>
            <a:prstGeom prst="rect">
              <a:avLst/>
            </a:prstGeom>
          </p:spPr>
        </p:pic>
        <p:pic>
          <p:nvPicPr>
            <p:cNvPr id="56" name="Graphique 55" descr="Scie circulaire">
              <a:extLst>
                <a:ext uri="{FF2B5EF4-FFF2-40B4-BE49-F238E27FC236}">
                  <a16:creationId xmlns:a16="http://schemas.microsoft.com/office/drawing/2014/main" id="{1079AC5A-91D1-0BFE-D96F-92415AE96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41997" y="2763960"/>
              <a:ext cx="568333" cy="568333"/>
            </a:xfrm>
            <a:prstGeom prst="rect">
              <a:avLst/>
            </a:prstGeom>
          </p:spPr>
        </p:pic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5F626D51-0E28-5142-C5CF-24E207F5E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enjeux de la transition écologique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8BFA78F-D25C-1C87-1C41-58E3C5048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Comment lutter contre le réchauffement climatique ?</a:t>
            </a:r>
          </a:p>
        </p:txBody>
      </p:sp>
    </p:spTree>
    <p:extLst>
      <p:ext uri="{BB962C8B-B14F-4D97-AF65-F5344CB8AC3E}">
        <p14:creationId xmlns:p14="http://schemas.microsoft.com/office/powerpoint/2010/main" val="328393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lipse 30">
            <a:extLst>
              <a:ext uri="{FF2B5EF4-FFF2-40B4-BE49-F238E27FC236}">
                <a16:creationId xmlns:a16="http://schemas.microsoft.com/office/drawing/2014/main" id="{DD3C7B5D-DF65-84B1-01A2-5726C858ACE4}"/>
              </a:ext>
            </a:extLst>
          </p:cNvPr>
          <p:cNvSpPr/>
          <p:nvPr/>
        </p:nvSpPr>
        <p:spPr>
          <a:xfrm>
            <a:off x="2109583" y="4476712"/>
            <a:ext cx="2160160" cy="1304045"/>
          </a:xfrm>
          <a:prstGeom prst="ellipse">
            <a:avLst/>
          </a:prstGeom>
          <a:noFill/>
          <a:ln w="12700" cap="flat" cmpd="sng" algn="ctr">
            <a:solidFill>
              <a:srgbClr val="00AAC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fr-FR" sz="1400" kern="0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9CD02B-E5C3-A3DF-EBB6-DF6CD94E2901}"/>
              </a:ext>
            </a:extLst>
          </p:cNvPr>
          <p:cNvSpPr/>
          <p:nvPr/>
        </p:nvSpPr>
        <p:spPr>
          <a:xfrm>
            <a:off x="3248259" y="2867377"/>
            <a:ext cx="2679013" cy="111760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89D3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fr-FR" sz="1400" kern="0">
              <a:solidFill>
                <a:srgbClr val="232B31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F93C3F-8D61-F7DB-1E2B-DB6D4F66386F}"/>
              </a:ext>
            </a:extLst>
          </p:cNvPr>
          <p:cNvSpPr/>
          <p:nvPr/>
        </p:nvSpPr>
        <p:spPr>
          <a:xfrm>
            <a:off x="471824" y="2866500"/>
            <a:ext cx="2679013" cy="111760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EB979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fr-FR" sz="1400" kern="0">
              <a:solidFill>
                <a:srgbClr val="232B31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4" name="Rectangle à coins arrondis 10">
            <a:extLst>
              <a:ext uri="{FF2B5EF4-FFF2-40B4-BE49-F238E27FC236}">
                <a16:creationId xmlns:a16="http://schemas.microsoft.com/office/drawing/2014/main" id="{0A774774-EE3C-A920-14B0-5C6A17CCA28D}"/>
              </a:ext>
            </a:extLst>
          </p:cNvPr>
          <p:cNvSpPr/>
          <p:nvPr/>
        </p:nvSpPr>
        <p:spPr bwMode="auto">
          <a:xfrm>
            <a:off x="970157" y="1363565"/>
            <a:ext cx="5535279" cy="1269003"/>
          </a:xfrm>
          <a:prstGeom prst="roundRect">
            <a:avLst>
              <a:gd name="adj" fmla="val 3477"/>
            </a:avLst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377">
              <a:defRPr/>
            </a:pPr>
            <a:r>
              <a:rPr lang="fr-FR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Stratégie </a:t>
            </a:r>
            <a:r>
              <a:rPr lang="fr-FR" sz="2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d’</a:t>
            </a:r>
            <a:r>
              <a:rPr lang="fr-FR" sz="2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atténuation</a:t>
            </a:r>
            <a:endParaRPr lang="fr-FR" b="1" dirty="0">
              <a:solidFill>
                <a:schemeClr val="accen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defTabSz="914377">
              <a:spcBef>
                <a:spcPts val="600"/>
              </a:spcBef>
              <a:defRPr/>
            </a:pP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Diminuer l’impact des activités humaines sur le climat et la qualité de l’air</a:t>
            </a:r>
          </a:p>
          <a:p>
            <a:pPr defTabSz="914377">
              <a:defRPr/>
            </a:pPr>
            <a:endParaRPr lang="fr-FR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1F45025-6FE4-4DD8-066A-01A477DB0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927" y="2866500"/>
            <a:ext cx="5727140" cy="252092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DF1D1F7-870A-5C74-52E5-A2F1C46314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242A3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59042" y="2878726"/>
            <a:ext cx="1044348" cy="1044348"/>
          </a:xfrm>
          <a:prstGeom prst="rect">
            <a:avLst/>
          </a:prstGeom>
        </p:spPr>
      </p:pic>
      <p:pic>
        <p:nvPicPr>
          <p:cNvPr id="37" name="Graphique 36" descr="Nuage">
            <a:extLst>
              <a:ext uri="{FF2B5EF4-FFF2-40B4-BE49-F238E27FC236}">
                <a16:creationId xmlns:a16="http://schemas.microsoft.com/office/drawing/2014/main" id="{977226C1-BD98-C9B3-33D7-690DEA682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0534" y="4618110"/>
            <a:ext cx="1121815" cy="1121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6B49E71-F134-579C-E3EC-841C606B0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9583" y="4732484"/>
            <a:ext cx="1165303" cy="89306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B48132D-9C95-F066-9A00-3F69AF99F5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030" y="3111356"/>
            <a:ext cx="1003583" cy="657985"/>
          </a:xfrm>
          <a:prstGeom prst="rect">
            <a:avLst/>
          </a:prstGeom>
        </p:spPr>
      </p:pic>
      <p:pic>
        <p:nvPicPr>
          <p:cNvPr id="42" name="Graphique 41" descr="Scie circulaire">
            <a:extLst>
              <a:ext uri="{FF2B5EF4-FFF2-40B4-BE49-F238E27FC236}">
                <a16:creationId xmlns:a16="http://schemas.microsoft.com/office/drawing/2014/main" id="{119CF792-6F09-BD15-09BB-0FAACA6DEC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7146" y="3235576"/>
            <a:ext cx="568333" cy="568333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AB287DED-9F98-88EB-9779-00E5A9650C15}"/>
              </a:ext>
            </a:extLst>
          </p:cNvPr>
          <p:cNvGrpSpPr/>
          <p:nvPr/>
        </p:nvGrpSpPr>
        <p:grpSpPr>
          <a:xfrm>
            <a:off x="1029594" y="3037955"/>
            <a:ext cx="958377" cy="958378"/>
            <a:chOff x="1332142" y="2790918"/>
            <a:chExt cx="958377" cy="958377"/>
          </a:xfrm>
        </p:grpSpPr>
        <p:pic>
          <p:nvPicPr>
            <p:cNvPr id="44" name="Graphique 43" descr="Nuage">
              <a:extLst>
                <a:ext uri="{FF2B5EF4-FFF2-40B4-BE49-F238E27FC236}">
                  <a16:creationId xmlns:a16="http://schemas.microsoft.com/office/drawing/2014/main" id="{A360AA59-5F38-B48C-258B-5CDBE8003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32142" y="2790918"/>
              <a:ext cx="958377" cy="958377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95241A0B-CD32-B69A-CFA8-A70B7A832758}"/>
                </a:ext>
              </a:extLst>
            </p:cNvPr>
            <p:cNvSpPr txBox="1"/>
            <p:nvPr/>
          </p:nvSpPr>
          <p:spPr>
            <a:xfrm>
              <a:off x="1513689" y="3156706"/>
              <a:ext cx="7212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fr-FR" sz="1400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GES</a:t>
              </a:r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5EB8BA0A-400A-4C50-32AA-33434518330C}"/>
              </a:ext>
            </a:extLst>
          </p:cNvPr>
          <p:cNvSpPr txBox="1"/>
          <p:nvPr/>
        </p:nvSpPr>
        <p:spPr>
          <a:xfrm>
            <a:off x="3435131" y="5048865"/>
            <a:ext cx="571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fr-FR" sz="14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Air</a:t>
            </a:r>
          </a:p>
        </p:txBody>
      </p:sp>
      <p:cxnSp>
        <p:nvCxnSpPr>
          <p:cNvPr id="47" name="Connecteur : en arc 46">
            <a:extLst>
              <a:ext uri="{FF2B5EF4-FFF2-40B4-BE49-F238E27FC236}">
                <a16:creationId xmlns:a16="http://schemas.microsoft.com/office/drawing/2014/main" id="{D3BF934D-B879-D709-C81C-0C08D4C8CAB1}"/>
              </a:ext>
            </a:extLst>
          </p:cNvPr>
          <p:cNvCxnSpPr>
            <a:cxnSpLocks/>
            <a:endCxn id="31" idx="6"/>
          </p:cNvCxnSpPr>
          <p:nvPr/>
        </p:nvCxnSpPr>
        <p:spPr>
          <a:xfrm rot="5400000">
            <a:off x="3975607" y="4264060"/>
            <a:ext cx="1158812" cy="570539"/>
          </a:xfrm>
          <a:prstGeom prst="curvedConnector2">
            <a:avLst/>
          </a:prstGeom>
          <a:noFill/>
          <a:ln w="88900" cap="flat" cmpd="sng" algn="ctr">
            <a:solidFill>
              <a:srgbClr val="41AF64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8" name="Connecteur : en arc 47">
            <a:extLst>
              <a:ext uri="{FF2B5EF4-FFF2-40B4-BE49-F238E27FC236}">
                <a16:creationId xmlns:a16="http://schemas.microsoft.com/office/drawing/2014/main" id="{9015E14F-0536-B13E-2B9C-B14722164F50}"/>
              </a:ext>
            </a:extLst>
          </p:cNvPr>
          <p:cNvCxnSpPr>
            <a:cxnSpLocks/>
            <a:endCxn id="31" idx="2"/>
          </p:cNvCxnSpPr>
          <p:nvPr/>
        </p:nvCxnSpPr>
        <p:spPr>
          <a:xfrm rot="16200000" flipH="1">
            <a:off x="1156977" y="4176131"/>
            <a:ext cx="1147403" cy="757807"/>
          </a:xfrm>
          <a:prstGeom prst="curvedConnector2">
            <a:avLst/>
          </a:prstGeom>
          <a:noFill/>
          <a:ln w="88900" cap="flat" cmpd="sng" algn="ctr">
            <a:solidFill>
              <a:srgbClr val="DE5151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FC9A7C4E-6254-EEC1-A0C2-B57466D63EBC}"/>
              </a:ext>
            </a:extLst>
          </p:cNvPr>
          <p:cNvSpPr txBox="1"/>
          <p:nvPr/>
        </p:nvSpPr>
        <p:spPr>
          <a:xfrm>
            <a:off x="523009" y="3725562"/>
            <a:ext cx="881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fr-FR" sz="6000" b="1" kern="0" dirty="0">
                <a:solidFill>
                  <a:srgbClr val="DE5151"/>
                </a:solidFill>
                <a:latin typeface="Arial"/>
                <a:cs typeface="Arial"/>
                <a:sym typeface="Arial"/>
              </a:rPr>
              <a:t>-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0FCFB0C-A718-3848-485E-DF5DB6362E62}"/>
              </a:ext>
            </a:extLst>
          </p:cNvPr>
          <p:cNvSpPr txBox="1"/>
          <p:nvPr/>
        </p:nvSpPr>
        <p:spPr>
          <a:xfrm>
            <a:off x="4834059" y="3858003"/>
            <a:ext cx="881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fr-FR" sz="4800" b="1" kern="0" dirty="0">
                <a:solidFill>
                  <a:srgbClr val="41AF64">
                    <a:lumMod val="60000"/>
                    <a:lumOff val="40000"/>
                  </a:srgbClr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3EE6667E-F76E-56BA-1F8C-F6B8BFD745A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18471" y="2922280"/>
            <a:ext cx="1003584" cy="100358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2498EFC1-9C72-5A9C-1993-9A8A3852C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rgbClr val="242A3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797354" y="2919034"/>
            <a:ext cx="1071041" cy="1071041"/>
          </a:xfrm>
          <a:prstGeom prst="rect">
            <a:avLst/>
          </a:prstGeom>
        </p:spPr>
      </p:pic>
      <p:sp>
        <p:nvSpPr>
          <p:cNvPr id="53" name="Rectangle à coins arrondis 10">
            <a:extLst>
              <a:ext uri="{FF2B5EF4-FFF2-40B4-BE49-F238E27FC236}">
                <a16:creationId xmlns:a16="http://schemas.microsoft.com/office/drawing/2014/main" id="{44A49EC8-1DCA-F17A-2720-7798747E5276}"/>
              </a:ext>
            </a:extLst>
          </p:cNvPr>
          <p:cNvSpPr/>
          <p:nvPr/>
        </p:nvSpPr>
        <p:spPr bwMode="auto">
          <a:xfrm>
            <a:off x="6656722" y="1360149"/>
            <a:ext cx="5535279" cy="1269003"/>
          </a:xfrm>
          <a:prstGeom prst="roundRect">
            <a:avLst>
              <a:gd name="adj" fmla="val 3477"/>
            </a:avLst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377">
              <a:defRPr/>
            </a:pPr>
            <a:r>
              <a:rPr lang="fr-FR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Stratégie d’</a:t>
            </a:r>
            <a:r>
              <a:rPr lang="fr-FR" sz="20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adaptation</a:t>
            </a:r>
          </a:p>
          <a:p>
            <a:pPr defTabSz="914377">
              <a:spcBef>
                <a:spcPts val="600"/>
              </a:spcBef>
              <a:defRPr/>
            </a:pPr>
            <a:r>
              <a:rPr lang="fr-FR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S’adapter aux changements en cours et à venir</a:t>
            </a:r>
          </a:p>
          <a:p>
            <a:pPr defTabSz="914377">
              <a:defRPr/>
            </a:pPr>
            <a:endParaRPr lang="fr-FR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DA3C226D-99BC-8D0D-0BF6-C836F9CB7C2E}"/>
              </a:ext>
            </a:extLst>
          </p:cNvPr>
          <p:cNvGrpSpPr/>
          <p:nvPr/>
        </p:nvGrpSpPr>
        <p:grpSpPr>
          <a:xfrm>
            <a:off x="1917146" y="2986216"/>
            <a:ext cx="1198567" cy="914400"/>
            <a:chOff x="6341997" y="2514600"/>
            <a:chExt cx="1198567" cy="914400"/>
          </a:xfrm>
        </p:grpSpPr>
        <p:pic>
          <p:nvPicPr>
            <p:cNvPr id="55" name="Graphique 54" descr="Scène de forêt">
              <a:extLst>
                <a:ext uri="{FF2B5EF4-FFF2-40B4-BE49-F238E27FC236}">
                  <a16:creationId xmlns:a16="http://schemas.microsoft.com/office/drawing/2014/main" id="{654262D4-8C20-204D-5F36-DA8335424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626164" y="2514600"/>
              <a:ext cx="914400" cy="914400"/>
            </a:xfrm>
            <a:prstGeom prst="rect">
              <a:avLst/>
            </a:prstGeom>
          </p:spPr>
        </p:pic>
        <p:pic>
          <p:nvPicPr>
            <p:cNvPr id="56" name="Graphique 55" descr="Scie circulaire">
              <a:extLst>
                <a:ext uri="{FF2B5EF4-FFF2-40B4-BE49-F238E27FC236}">
                  <a16:creationId xmlns:a16="http://schemas.microsoft.com/office/drawing/2014/main" id="{1079AC5A-91D1-0BFE-D96F-92415AE96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41997" y="2763960"/>
              <a:ext cx="568333" cy="568333"/>
            </a:xfrm>
            <a:prstGeom prst="rect">
              <a:avLst/>
            </a:prstGeom>
          </p:spPr>
        </p:pic>
      </p:grpSp>
      <p:sp>
        <p:nvSpPr>
          <p:cNvPr id="5" name="Titre 4">
            <a:extLst>
              <a:ext uri="{FF2B5EF4-FFF2-40B4-BE49-F238E27FC236}">
                <a16:creationId xmlns:a16="http://schemas.microsoft.com/office/drawing/2014/main" id="{5F626D51-0E28-5142-C5CF-24E207F5E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enjeux de la transition écologique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8BFA78F-D25C-1C87-1C41-58E3C5048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Comment lutter contre le réchauffement climatique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84B0965-A586-976B-422C-9CF8E8338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44" y="1470581"/>
            <a:ext cx="11762024" cy="51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34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3E6A64-B7E0-9317-DF55-142DB00F4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actions d’atténuation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9C45975-124A-3BC1-A7B1-3FBB4CBF2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159246"/>
              </p:ext>
            </p:extLst>
          </p:nvPr>
        </p:nvGraphicFramePr>
        <p:xfrm>
          <a:off x="271305" y="1480538"/>
          <a:ext cx="8376094" cy="4840560"/>
        </p:xfrm>
        <a:graphic>
          <a:graphicData uri="http://schemas.openxmlformats.org/drawingml/2006/table">
            <a:tbl>
              <a:tblPr firstRow="1" bandRow="1"/>
              <a:tblGrid>
                <a:gridCol w="1247707">
                  <a:extLst>
                    <a:ext uri="{9D8B030D-6E8A-4147-A177-3AD203B41FA5}">
                      <a16:colId xmlns:a16="http://schemas.microsoft.com/office/drawing/2014/main" val="3114846314"/>
                    </a:ext>
                  </a:extLst>
                </a:gridCol>
                <a:gridCol w="7128387">
                  <a:extLst>
                    <a:ext uri="{9D8B030D-6E8A-4147-A177-3AD203B41FA5}">
                      <a16:colId xmlns:a16="http://schemas.microsoft.com/office/drawing/2014/main" val="3915788469"/>
                    </a:ext>
                  </a:extLst>
                </a:gridCol>
              </a:tblGrid>
              <a:tr h="6400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fr-FR" sz="16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Décarboner et diversifier le mix énergétique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055301"/>
                  </a:ext>
                </a:extLst>
              </a:tr>
              <a:tr h="6400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fr-FR" sz="16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Améliorer l’efficacité énergétique des bâtiments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335363"/>
                  </a:ext>
                </a:extLst>
              </a:tr>
              <a:tr h="6400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fr-FR" sz="16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Encourager des changements de comportements pour des usages plus sobres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664098"/>
                  </a:ext>
                </a:extLst>
              </a:tr>
              <a:tr h="6400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fr-FR" sz="16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Limiter les déplacements en favorisant le télétravail, le covoiturage, les circuits courts et en optimisant l’utilisation des véhicules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480236"/>
                  </a:ext>
                </a:extLst>
              </a:tr>
              <a:tr h="6400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fr-FR" sz="16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Favoriser le report vers les transports en commun et les modes actifs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545152"/>
                  </a:ext>
                </a:extLst>
              </a:tr>
              <a:tr h="6400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fr-FR" sz="16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Faire évoluer la demande alimentaire et limiter le gaspillage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01920"/>
                  </a:ext>
                </a:extLst>
              </a:tr>
              <a:tr h="6400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fr-FR" sz="160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Promouvoir l’économie circulaire, la réutilisation et la réparation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880470"/>
                  </a:ext>
                </a:extLst>
              </a:tr>
              <a:tr h="360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fr-FR" sz="16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…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991383"/>
                  </a:ext>
                </a:extLst>
              </a:tr>
            </a:tbl>
          </a:graphicData>
        </a:graphic>
      </p:graphicFrame>
      <p:pic>
        <p:nvPicPr>
          <p:cNvPr id="15" name="Graphique 14">
            <a:extLst>
              <a:ext uri="{FF2B5EF4-FFF2-40B4-BE49-F238E27FC236}">
                <a16:creationId xmlns:a16="http://schemas.microsoft.com/office/drawing/2014/main" id="{592445BF-91C5-A8AD-25FE-C07DC8E50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981" y="1339264"/>
            <a:ext cx="858541" cy="85854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1CF2B2-A7FD-21B2-FEBE-44E87BEB61B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FACE62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70720" y="4565333"/>
            <a:ext cx="789213" cy="7892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D3F4644-F71D-EF21-C49E-C04EE6BA1A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rgbClr val="41AF6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70718" y="3977760"/>
            <a:ext cx="789213" cy="78921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90E7DF8-E8BB-0A14-01BA-9E24C644825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DE515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77851" y="2042513"/>
            <a:ext cx="799711" cy="799711"/>
          </a:xfrm>
          <a:prstGeom prst="rect">
            <a:avLst/>
          </a:prstGeom>
        </p:spPr>
      </p:pic>
      <p:pic>
        <p:nvPicPr>
          <p:cNvPr id="19" name="Graphique 18" descr="Tête avec engrenages">
            <a:extLst>
              <a:ext uri="{FF2B5EF4-FFF2-40B4-BE49-F238E27FC236}">
                <a16:creationId xmlns:a16="http://schemas.microsoft.com/office/drawing/2014/main" id="{3C64A5C7-7148-C162-930C-DBC094DB5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519" y="2809983"/>
            <a:ext cx="576377" cy="576377"/>
          </a:xfrm>
          <a:prstGeom prst="rect">
            <a:avLst/>
          </a:prstGeom>
        </p:spPr>
      </p:pic>
      <p:pic>
        <p:nvPicPr>
          <p:cNvPr id="20" name="Graphique 19" descr="Durabilité">
            <a:extLst>
              <a:ext uri="{FF2B5EF4-FFF2-40B4-BE49-F238E27FC236}">
                <a16:creationId xmlns:a16="http://schemas.microsoft.com/office/drawing/2014/main" id="{F27BA674-5FC9-1BAA-E7DC-DA4A695AC9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9519" y="5334843"/>
            <a:ext cx="582148" cy="582148"/>
          </a:xfrm>
          <a:prstGeom prst="rect">
            <a:avLst/>
          </a:prstGeom>
        </p:spPr>
      </p:pic>
      <p:pic>
        <p:nvPicPr>
          <p:cNvPr id="21" name="Picture 4" descr="Covoiturage et autopartage">
            <a:extLst>
              <a:ext uri="{FF2B5EF4-FFF2-40B4-BE49-F238E27FC236}">
                <a16:creationId xmlns:a16="http://schemas.microsoft.com/office/drawing/2014/main" id="{4E57A776-ED61-77FD-A554-19B7D6350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43014" r="22230"/>
          <a:stretch/>
        </p:blipFill>
        <p:spPr bwMode="auto">
          <a:xfrm>
            <a:off x="750615" y="3457949"/>
            <a:ext cx="654179" cy="49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68A3613D-BC04-CFDC-5905-10ECF9DA75B1}"/>
              </a:ext>
            </a:extLst>
          </p:cNvPr>
          <p:cNvSpPr/>
          <p:nvPr/>
        </p:nvSpPr>
        <p:spPr>
          <a:xfrm>
            <a:off x="8647399" y="3797236"/>
            <a:ext cx="1179871" cy="3406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886F08E-9BD5-D51B-EFAD-242A01F3FA48}"/>
              </a:ext>
            </a:extLst>
          </p:cNvPr>
          <p:cNvSpPr txBox="1"/>
          <p:nvPr/>
        </p:nvSpPr>
        <p:spPr>
          <a:xfrm>
            <a:off x="9876432" y="3741862"/>
            <a:ext cx="196644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2133" b="1" kern="0" dirty="0">
                <a:solidFill>
                  <a:srgbClr val="FFAB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SOBRIÉTÉ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FCA9B11-A786-0129-6C95-96634BB3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enjeux de la transition écologique</a:t>
            </a:r>
          </a:p>
        </p:txBody>
      </p:sp>
    </p:spTree>
    <p:extLst>
      <p:ext uri="{BB962C8B-B14F-4D97-AF65-F5344CB8AC3E}">
        <p14:creationId xmlns:p14="http://schemas.microsoft.com/office/powerpoint/2010/main" val="391747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Les actions d’adaptation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427478-8424-A928-79F5-83A88EB346C2}"/>
              </a:ext>
            </a:extLst>
          </p:cNvPr>
          <p:cNvSpPr txBox="1"/>
          <p:nvPr/>
        </p:nvSpPr>
        <p:spPr>
          <a:xfrm>
            <a:off x="1563132" y="1628892"/>
            <a:ext cx="2895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fr-FR" sz="1600" b="1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Ville perméable et végétale, avec une place pour l’humain et la biodiversité</a:t>
            </a:r>
          </a:p>
          <a:p>
            <a:pPr marL="171446" indent="-171446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Espace public végétalisé</a:t>
            </a:r>
          </a:p>
          <a:p>
            <a:pPr marL="171446" indent="-171446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Mise en valeur des cours d’eau</a:t>
            </a:r>
          </a:p>
          <a:p>
            <a:pPr marL="171446" indent="-171446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Toitures végétalisées</a:t>
            </a:r>
          </a:p>
          <a:p>
            <a:pPr marL="171446" indent="-171446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Captation de l’eau de pluie</a:t>
            </a:r>
          </a:p>
          <a:p>
            <a:pPr marL="171446" indent="-171446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Rez-de-chaussée réhaussés</a:t>
            </a:r>
            <a:r>
              <a:rPr lang="fr-FR" sz="16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…</a:t>
            </a:r>
            <a:endParaRPr lang="fr-FR" sz="1400" kern="0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397090D-0F81-AEDB-4B0A-675AD3708094}"/>
              </a:ext>
            </a:extLst>
          </p:cNvPr>
          <p:cNvSpPr txBox="1"/>
          <p:nvPr/>
        </p:nvSpPr>
        <p:spPr>
          <a:xfrm>
            <a:off x="1563131" y="4350688"/>
            <a:ext cx="2857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fr-FR" sz="1600" b="1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Bâtiments adaptés aux futures conditions climatiques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Isolation haute performance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Ventilation naturelle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Volets pare-soleil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37D3B7-7582-ECCC-61E4-89EDF1C0E872}"/>
              </a:ext>
            </a:extLst>
          </p:cNvPr>
          <p:cNvSpPr txBox="1"/>
          <p:nvPr/>
        </p:nvSpPr>
        <p:spPr>
          <a:xfrm>
            <a:off x="5604309" y="1570399"/>
            <a:ext cx="289073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fr-FR" sz="1600" b="1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Société plus sobre – réduction de la dépendance à la ressource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Traquer les fuites : production, distribution, consommation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Diminuer sa consommation d’eau : eau de pluie, mousseurs…</a:t>
            </a:r>
          </a:p>
          <a:p>
            <a:pPr defTabSz="1219170">
              <a:defRPr/>
            </a:pPr>
            <a:endParaRPr lang="fr-FR" sz="1600" kern="0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49BD4D-A4BB-B9FF-6959-FCACBB171A69}"/>
              </a:ext>
            </a:extLst>
          </p:cNvPr>
          <p:cNvSpPr txBox="1"/>
          <p:nvPr/>
        </p:nvSpPr>
        <p:spPr>
          <a:xfrm>
            <a:off x="9636444" y="1705549"/>
            <a:ext cx="22869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fr-FR" sz="1600" b="1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Des écosystèmes préservés et fonctionnels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Adaptation des essences forestières aux conditions locales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…</a:t>
            </a:r>
          </a:p>
          <a:p>
            <a:pPr defTabSz="1219170">
              <a:defRPr/>
            </a:pPr>
            <a:endParaRPr lang="fr-FR" sz="1400" kern="0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defTabSz="1219170">
              <a:defRPr/>
            </a:pPr>
            <a:endParaRPr lang="fr-FR" sz="1400" kern="0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AB2A83-FE02-7CEC-B826-1DB8928DF030}"/>
              </a:ext>
            </a:extLst>
          </p:cNvPr>
          <p:cNvSpPr txBox="1"/>
          <p:nvPr/>
        </p:nvSpPr>
        <p:spPr>
          <a:xfrm>
            <a:off x="5715262" y="4103772"/>
            <a:ext cx="28575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fr-FR" sz="1600" b="1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Agriculture résiliente, au service de l’eau et du climat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Polyculture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Arbres en plein champs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Haies dans les pentes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Irrigation raisonnée</a:t>
            </a:r>
          </a:p>
          <a:p>
            <a:pPr marL="285744" indent="-285744" defTabSz="1219170">
              <a:buFontTx/>
              <a:buChar char="-"/>
              <a:defRPr/>
            </a:pPr>
            <a:r>
              <a:rPr lang="fr-FR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…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E17B789-909C-FCA0-8FFC-7F0E4C2E1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344" y="4200365"/>
            <a:ext cx="1265709" cy="116907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222BE28-329E-92A7-C373-ED5C26ABB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83" y="1532106"/>
            <a:ext cx="1088935" cy="1088935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5C46C6D-4227-A382-9921-9360012C5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891" y="1703113"/>
            <a:ext cx="1265709" cy="11667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8EB7D5F-7ECE-2240-76A1-A5CD38F4C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747" y="1586179"/>
            <a:ext cx="1265709" cy="1169072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237AAC3E-C7B1-8040-FF52-40ED9D0A6695}"/>
              </a:ext>
            </a:extLst>
          </p:cNvPr>
          <p:cNvGrpSpPr/>
          <p:nvPr/>
        </p:nvGrpSpPr>
        <p:grpSpPr>
          <a:xfrm>
            <a:off x="370108" y="4363317"/>
            <a:ext cx="1089749" cy="1029337"/>
            <a:chOff x="7192862" y="3513449"/>
            <a:chExt cx="1409232" cy="145525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480647B-ABF3-8C95-D33B-6B0735BD6512}"/>
                </a:ext>
              </a:extLst>
            </p:cNvPr>
            <p:cNvSpPr/>
            <p:nvPr/>
          </p:nvSpPr>
          <p:spPr>
            <a:xfrm>
              <a:off x="7192862" y="3573837"/>
              <a:ext cx="1397024" cy="1394863"/>
            </a:xfrm>
            <a:prstGeom prst="ellipse">
              <a:avLst/>
            </a:prstGeom>
            <a:solidFill>
              <a:srgbClr val="44546A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fr-FR" sz="2000" kern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F5066161-7BFC-4E61-6450-2F9543FF1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05070" y="3513449"/>
              <a:ext cx="1397024" cy="1379047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EA52A17-8306-B4F7-7DE9-A069D68D6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29723" y="4249595"/>
              <a:ext cx="794237" cy="550880"/>
            </a:xfrm>
            <a:prstGeom prst="rect">
              <a:avLst/>
            </a:prstGeom>
            <a:effectLst/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CC069B4-6868-CBB2-D5E1-E7D2C281C41D}"/>
              </a:ext>
            </a:extLst>
          </p:cNvPr>
          <p:cNvSpPr/>
          <p:nvPr/>
        </p:nvSpPr>
        <p:spPr>
          <a:xfrm>
            <a:off x="8532868" y="4044198"/>
            <a:ext cx="3289024" cy="1877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fr-FR" sz="1600" b="1" u="sng" kern="0" dirty="0">
                <a:solidFill>
                  <a:srgbClr val="00AA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</a:t>
            </a:r>
            <a:r>
              <a:rPr lang="fr-FR" sz="1600" b="1" u="sng" kern="0" dirty="0">
                <a:solidFill>
                  <a:srgbClr val="00AA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Des solutions :</a:t>
            </a:r>
          </a:p>
          <a:p>
            <a:pPr algn="ctr" defTabSz="1219170">
              <a:buClr>
                <a:srgbClr val="000000"/>
              </a:buClr>
            </a:pPr>
            <a:endParaRPr lang="fr-FR" sz="1200" b="1" kern="0" dirty="0">
              <a:solidFill>
                <a:srgbClr val="00AAC6">
                  <a:lumMod val="7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285744" indent="-285744" defTabSz="1219170"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fr-FR" sz="1467" b="1" kern="0" dirty="0">
                <a:solidFill>
                  <a:srgbClr val="00AA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Multifonctionnelles : </a:t>
            </a:r>
            <a:r>
              <a:rPr lang="fr-FR" sz="1467" kern="0" dirty="0">
                <a:solidFill>
                  <a:srgbClr val="00AA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avec des</a:t>
            </a:r>
            <a:r>
              <a:rPr lang="fr-FR" sz="1467" b="1" kern="0" dirty="0">
                <a:solidFill>
                  <a:srgbClr val="00AA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  <a:r>
              <a:rPr lang="fr-FR" sz="1467" b="1" kern="0" dirty="0" err="1">
                <a:solidFill>
                  <a:srgbClr val="00AA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cobénéfices</a:t>
            </a:r>
            <a:endParaRPr lang="fr-FR" sz="1467" b="1" kern="0" dirty="0">
              <a:solidFill>
                <a:srgbClr val="00AAC6">
                  <a:lumMod val="7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285744" indent="-285744" defTabSz="1219170"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fr-FR" sz="1467" b="1" kern="0" dirty="0">
                <a:solidFill>
                  <a:srgbClr val="00AA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Économes en ressources : </a:t>
            </a:r>
            <a:r>
              <a:rPr lang="fr-FR" sz="1467" kern="0" dirty="0">
                <a:solidFill>
                  <a:srgbClr val="00AA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eau, sol, énergie</a:t>
            </a:r>
          </a:p>
          <a:p>
            <a:pPr marL="285744" indent="-285744" defTabSz="1219170"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fr-FR" sz="1467" b="1" kern="0" dirty="0">
                <a:solidFill>
                  <a:srgbClr val="00AAC6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Sans regret</a:t>
            </a:r>
          </a:p>
          <a:p>
            <a:pPr marL="285744" indent="-285744" algn="ctr" defTabSz="1219170">
              <a:buClr>
                <a:srgbClr val="000000"/>
              </a:buClr>
              <a:buFontTx/>
              <a:buChar char="-"/>
            </a:pPr>
            <a:endParaRPr lang="fr-FR" sz="1467" b="1" kern="0" dirty="0">
              <a:solidFill>
                <a:srgbClr val="00AAC6">
                  <a:lumMod val="7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enjeux de la transition écologique</a:t>
            </a:r>
          </a:p>
        </p:txBody>
      </p:sp>
    </p:spTree>
    <p:extLst>
      <p:ext uri="{BB962C8B-B14F-4D97-AF65-F5344CB8AC3E}">
        <p14:creationId xmlns:p14="http://schemas.microsoft.com/office/powerpoint/2010/main" val="14604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494D2F8-2717-7A1D-4EF0-D9C760FA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vulnérabilité au changement climatique en Grand Est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54776-1ED8-FB38-1014-0C692065F7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Le changement climatique : des impacts déjà visibles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78A61B-AD0E-D6FC-BFB8-F03F8D12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0" y="1297134"/>
            <a:ext cx="10160245" cy="54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5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Grand Est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F39200"/>
      </a:accent1>
      <a:accent2>
        <a:srgbClr val="AFCA12"/>
      </a:accent2>
      <a:accent3>
        <a:srgbClr val="3AA9E0"/>
      </a:accent3>
      <a:accent4>
        <a:srgbClr val="7F7F7F"/>
      </a:accent4>
      <a:accent5>
        <a:srgbClr val="00B050"/>
      </a:accent5>
      <a:accent6>
        <a:srgbClr val="8C79E6"/>
      </a:accent6>
      <a:hlink>
        <a:srgbClr val="6EAC1C"/>
      </a:hlink>
      <a:folHlink>
        <a:srgbClr val="0070C0"/>
      </a:folHlink>
    </a:clrScheme>
    <a:fontScheme name="Grand Est">
      <a:majorFont>
        <a:latin typeface="Lato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Grand Est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F39200"/>
      </a:accent1>
      <a:accent2>
        <a:srgbClr val="AFCA12"/>
      </a:accent2>
      <a:accent3>
        <a:srgbClr val="3AA9E0"/>
      </a:accent3>
      <a:accent4>
        <a:srgbClr val="7F7F7F"/>
      </a:accent4>
      <a:accent5>
        <a:srgbClr val="00B050"/>
      </a:accent5>
      <a:accent6>
        <a:srgbClr val="8C79E6"/>
      </a:accent6>
      <a:hlink>
        <a:srgbClr val="6EAC1C"/>
      </a:hlink>
      <a:folHlink>
        <a:srgbClr val="0070C0"/>
      </a:folHlink>
    </a:clrScheme>
    <a:fontScheme name="Grand Est">
      <a:majorFont>
        <a:latin typeface="Lato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3">
    <a:dk1>
      <a:srgbClr val="232B31"/>
    </a:dk1>
    <a:lt1>
      <a:srgbClr val="FFFFFF"/>
    </a:lt1>
    <a:dk2>
      <a:srgbClr val="44546A"/>
    </a:dk2>
    <a:lt2>
      <a:srgbClr val="F0EFEB"/>
    </a:lt2>
    <a:accent1>
      <a:srgbClr val="00AAC6"/>
    </a:accent1>
    <a:accent2>
      <a:srgbClr val="FACE62"/>
    </a:accent2>
    <a:accent3>
      <a:srgbClr val="DE5151"/>
    </a:accent3>
    <a:accent4>
      <a:srgbClr val="41AF64"/>
    </a:accent4>
    <a:accent5>
      <a:srgbClr val="524B8C"/>
    </a:accent5>
    <a:accent6>
      <a:srgbClr val="242A31"/>
    </a:accent6>
    <a:hlink>
      <a:srgbClr val="1CA2B1"/>
    </a:hlink>
    <a:folHlink>
      <a:srgbClr val="FACD63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505C8C49736C41911642FA2F1DBBB7" ma:contentTypeVersion="" ma:contentTypeDescription="Crée un document." ma:contentTypeScope="" ma:versionID="f60cc1d28611fd235c17830f7ab5529d">
  <xsd:schema xmlns:xsd="http://www.w3.org/2001/XMLSchema" xmlns:xs="http://www.w3.org/2001/XMLSchema" xmlns:p="http://schemas.microsoft.com/office/2006/metadata/properties" xmlns:ns2="29b35fad-a0a9-4e88-8258-81d250968f92" xmlns:ns3="6d031bf6-7097-422b-8346-01cd9af6b8e3" xmlns:ns4="adcb3dbc-b5ef-4c5a-81e4-e3761f916959" targetNamespace="http://schemas.microsoft.com/office/2006/metadata/properties" ma:root="true" ma:fieldsID="3a80b0a8dd2861489609a0c355b4cba7" ns2:_="" ns3:_="" ns4:_="">
    <xsd:import namespace="29b35fad-a0a9-4e88-8258-81d250968f92"/>
    <xsd:import namespace="6d031bf6-7097-422b-8346-01cd9af6b8e3"/>
    <xsd:import namespace="adcb3dbc-b5ef-4c5a-81e4-e3761f9169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35fad-a0a9-4e88-8258-81d250968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b2561142-4631-4fda-aa38-9822747bd9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031bf6-7097-422b-8346-01cd9af6b8e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b3dbc-b5ef-4c5a-81e4-e3761f9169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a13e2b1-2576-4542-a3b6-22db666568a1}" ma:internalName="TaxCatchAll" ma:showField="CatchAllData" ma:web="adcb3dbc-b5ef-4c5a-81e4-e3761f9169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b35fad-a0a9-4e88-8258-81d250968f92">
      <Terms xmlns="http://schemas.microsoft.com/office/infopath/2007/PartnerControls"/>
    </lcf76f155ced4ddcb4097134ff3c332f>
    <TaxCatchAll xmlns="adcb3dbc-b5ef-4c5a-81e4-e3761f91695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4F64DA-6A2A-40B3-B81D-56C5176134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35fad-a0a9-4e88-8258-81d250968f92"/>
    <ds:schemaRef ds:uri="6d031bf6-7097-422b-8346-01cd9af6b8e3"/>
    <ds:schemaRef ds:uri="adcb3dbc-b5ef-4c5a-81e4-e3761f9169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78DB4D-A3D5-442D-AC62-28B175FF687E}">
  <ds:schemaRefs>
    <ds:schemaRef ds:uri="http://purl.org/dc/terms/"/>
    <ds:schemaRef ds:uri="http://schemas.openxmlformats.org/package/2006/metadata/core-properties"/>
    <ds:schemaRef ds:uri="32f91a89-19a7-4878-a22d-d1813d34468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29b35fad-a0a9-4e88-8258-81d250968f92"/>
    <ds:schemaRef ds:uri="adcb3dbc-b5ef-4c5a-81e4-e3761f916959"/>
  </ds:schemaRefs>
</ds:datastoreItem>
</file>

<file path=customXml/itemProps3.xml><?xml version="1.0" encoding="utf-8"?>
<ds:datastoreItem xmlns:ds="http://schemas.openxmlformats.org/officeDocument/2006/customXml" ds:itemID="{553EFF87-E54F-4A0D-9BFB-B2855F0F1D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2331</TotalTime>
  <Words>1487</Words>
  <Application>Microsoft Office PowerPoint</Application>
  <PresentationFormat>Grand écran</PresentationFormat>
  <Paragraphs>232</Paragraphs>
  <Slides>29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40" baseType="lpstr">
      <vt:lpstr>Arial</vt:lpstr>
      <vt:lpstr>Calibri</vt:lpstr>
      <vt:lpstr>Courier New</vt:lpstr>
      <vt:lpstr>Lato</vt:lpstr>
      <vt:lpstr>Lato Black</vt:lpstr>
      <vt:lpstr>Open Sans</vt:lpstr>
      <vt:lpstr>Roboto</vt:lpstr>
      <vt:lpstr>Signika Light</vt:lpstr>
      <vt:lpstr>Wingdings</vt:lpstr>
      <vt:lpstr>Thème Office</vt:lpstr>
      <vt:lpstr>1_Thème Office</vt:lpstr>
      <vt:lpstr>Présentation PowerPoint</vt:lpstr>
      <vt:lpstr>Les enjeux de la transition écologique</vt:lpstr>
      <vt:lpstr>Les enjeux de la transition écologique</vt:lpstr>
      <vt:lpstr>Les enjeux de la transition écologique</vt:lpstr>
      <vt:lpstr>Les enjeux de la transition écologique</vt:lpstr>
      <vt:lpstr>Les enjeux de la transition écologique</vt:lpstr>
      <vt:lpstr>Les enjeux de la transition écologique</vt:lpstr>
      <vt:lpstr>Les enjeux de la transition écologique</vt:lpstr>
      <vt:lpstr>La vulnérabilité au changement climatique en Grand Est</vt:lpstr>
      <vt:lpstr>La vulnérabilité au changement climatique en Grand Est</vt:lpstr>
      <vt:lpstr>La vulnérabilité au changement climatique en Grand Est</vt:lpstr>
      <vt:lpstr>La vulnérabilité au changement climatique en Grand Est</vt:lpstr>
      <vt:lpstr>La vulnérabilité au changement climatique en Grand Est</vt:lpstr>
      <vt:lpstr>La vulnérabilité au changement climatique en Grand Est</vt:lpstr>
      <vt:lpstr>La vulnérabilité au changement climatique en Grand Est</vt:lpstr>
      <vt:lpstr>La vulnérabilité au changement climatique en Grand Est</vt:lpstr>
      <vt:lpstr>La vulnérabilité au changement climatique en Grand Est</vt:lpstr>
      <vt:lpstr>La vulnérabilité au changement climatique en Grand Est</vt:lpstr>
      <vt:lpstr>La vulnérabilité au changement climatique en Grand Est</vt:lpstr>
      <vt:lpstr>ATMO Grand Est, une AASQA</vt:lpstr>
      <vt:lpstr>Le fonctionnement d’ATMO Grand Est</vt:lpstr>
      <vt:lpstr>  ATMO Grand Est, au service des collectivités</vt:lpstr>
      <vt:lpstr>L’Observatoire Climat Air Energie :</vt:lpstr>
      <vt:lpstr>L’Observatoire Climat Air Energie :</vt:lpstr>
      <vt:lpstr>Onglet « Changements climatiques »</vt:lpstr>
      <vt:lpstr>L’Observatoire Climat Air Energie :</vt:lpstr>
      <vt:lpstr>L’Observatoire Climat Air Energie :</vt:lpstr>
      <vt:lpstr>L’Observatoire Climat Air Energie :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Estelle DANELON</dc:creator>
  <cp:lastModifiedBy>Charlotte Sitz</cp:lastModifiedBy>
  <cp:revision>90</cp:revision>
  <dcterms:created xsi:type="dcterms:W3CDTF">2017-01-10T16:46:05Z</dcterms:created>
  <dcterms:modified xsi:type="dcterms:W3CDTF">2024-01-05T12:33:21Z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0x0101002F505C8C49736C41911642FA2F1DBBB7</vt:lpwstr>
  </property>
</Properties>
</file>